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1"/>
  </p:sldMasterIdLst>
  <p:notesMasterIdLst>
    <p:notesMasterId r:id="rId54"/>
  </p:notesMasterIdLst>
  <p:handoutMasterIdLst>
    <p:handoutMasterId r:id="rId55"/>
  </p:handoutMasterIdLst>
  <p:sldIdLst>
    <p:sldId id="256" r:id="rId2"/>
    <p:sldId id="258" r:id="rId3"/>
    <p:sldId id="311" r:id="rId4"/>
    <p:sldId id="304" r:id="rId5"/>
    <p:sldId id="312" r:id="rId6"/>
    <p:sldId id="260" r:id="rId7"/>
    <p:sldId id="303" r:id="rId8"/>
    <p:sldId id="314" r:id="rId9"/>
    <p:sldId id="298" r:id="rId10"/>
    <p:sldId id="313" r:id="rId11"/>
    <p:sldId id="261" r:id="rId12"/>
    <p:sldId id="315" r:id="rId13"/>
    <p:sldId id="308" r:id="rId14"/>
    <p:sldId id="300" r:id="rId15"/>
    <p:sldId id="316" r:id="rId16"/>
    <p:sldId id="317" r:id="rId17"/>
    <p:sldId id="318" r:id="rId18"/>
    <p:sldId id="262" r:id="rId19"/>
    <p:sldId id="299" r:id="rId20"/>
    <p:sldId id="263" r:id="rId21"/>
    <p:sldId id="265" r:id="rId22"/>
    <p:sldId id="270" r:id="rId23"/>
    <p:sldId id="271" r:id="rId24"/>
    <p:sldId id="305" r:id="rId25"/>
    <p:sldId id="306" r:id="rId26"/>
    <p:sldId id="307" r:id="rId27"/>
    <p:sldId id="309" r:id="rId28"/>
    <p:sldId id="319" r:id="rId29"/>
    <p:sldId id="310" r:id="rId30"/>
    <p:sldId id="272" r:id="rId31"/>
    <p:sldId id="273" r:id="rId32"/>
    <p:sldId id="274" r:id="rId33"/>
    <p:sldId id="275" r:id="rId34"/>
    <p:sldId id="276" r:id="rId35"/>
    <p:sldId id="277" r:id="rId36"/>
    <p:sldId id="278" r:id="rId37"/>
    <p:sldId id="279" r:id="rId38"/>
    <p:sldId id="280" r:id="rId39"/>
    <p:sldId id="281" r:id="rId40"/>
    <p:sldId id="282" r:id="rId41"/>
    <p:sldId id="302" r:id="rId42"/>
    <p:sldId id="284" r:id="rId43"/>
    <p:sldId id="287" r:id="rId44"/>
    <p:sldId id="288" r:id="rId45"/>
    <p:sldId id="289" r:id="rId46"/>
    <p:sldId id="290" r:id="rId47"/>
    <p:sldId id="291" r:id="rId48"/>
    <p:sldId id="292" r:id="rId49"/>
    <p:sldId id="293" r:id="rId50"/>
    <p:sldId id="294" r:id="rId51"/>
    <p:sldId id="295" r:id="rId52"/>
    <p:sldId id="297" r:id="rId53"/>
  </p:sldIdLst>
  <p:sldSz cx="9144000" cy="6858000" type="screen4x3"/>
  <p:notesSz cx="6797675" cy="9926638"/>
  <p:defaultTextStyle>
    <a:defPPr>
      <a:defRPr lang="de-DE"/>
    </a:defPPr>
    <a:lvl1pPr algn="ctr" rtl="0" fontAlgn="base">
      <a:spcBef>
        <a:spcPct val="20000"/>
      </a:spcBef>
      <a:spcAft>
        <a:spcPct val="0"/>
      </a:spcAft>
      <a:buClr>
        <a:schemeClr val="bg2"/>
      </a:buClr>
      <a:buSzPct val="75000"/>
      <a:buFont typeface="Monotype Sorts" pitchFamily="2" charset="2"/>
      <a:defRPr sz="1600" b="1" kern="1200">
        <a:solidFill>
          <a:schemeClr val="tx1"/>
        </a:solidFill>
        <a:latin typeface="Arial" charset="0"/>
        <a:ea typeface="+mn-ea"/>
        <a:cs typeface="+mn-cs"/>
      </a:defRPr>
    </a:lvl1pPr>
    <a:lvl2pPr marL="457200" algn="ctr" rtl="0" fontAlgn="base">
      <a:spcBef>
        <a:spcPct val="20000"/>
      </a:spcBef>
      <a:spcAft>
        <a:spcPct val="0"/>
      </a:spcAft>
      <a:buClr>
        <a:schemeClr val="bg2"/>
      </a:buClr>
      <a:buSzPct val="75000"/>
      <a:buFont typeface="Monotype Sorts" pitchFamily="2" charset="2"/>
      <a:defRPr sz="1600" b="1" kern="1200">
        <a:solidFill>
          <a:schemeClr val="tx1"/>
        </a:solidFill>
        <a:latin typeface="Arial" charset="0"/>
        <a:ea typeface="+mn-ea"/>
        <a:cs typeface="+mn-cs"/>
      </a:defRPr>
    </a:lvl2pPr>
    <a:lvl3pPr marL="914400" algn="ctr" rtl="0" fontAlgn="base">
      <a:spcBef>
        <a:spcPct val="20000"/>
      </a:spcBef>
      <a:spcAft>
        <a:spcPct val="0"/>
      </a:spcAft>
      <a:buClr>
        <a:schemeClr val="bg2"/>
      </a:buClr>
      <a:buSzPct val="75000"/>
      <a:buFont typeface="Monotype Sorts" pitchFamily="2" charset="2"/>
      <a:defRPr sz="1600" b="1" kern="1200">
        <a:solidFill>
          <a:schemeClr val="tx1"/>
        </a:solidFill>
        <a:latin typeface="Arial" charset="0"/>
        <a:ea typeface="+mn-ea"/>
        <a:cs typeface="+mn-cs"/>
      </a:defRPr>
    </a:lvl3pPr>
    <a:lvl4pPr marL="1371600" algn="ctr" rtl="0" fontAlgn="base">
      <a:spcBef>
        <a:spcPct val="20000"/>
      </a:spcBef>
      <a:spcAft>
        <a:spcPct val="0"/>
      </a:spcAft>
      <a:buClr>
        <a:schemeClr val="bg2"/>
      </a:buClr>
      <a:buSzPct val="75000"/>
      <a:buFont typeface="Monotype Sorts" pitchFamily="2" charset="2"/>
      <a:defRPr sz="1600" b="1" kern="1200">
        <a:solidFill>
          <a:schemeClr val="tx1"/>
        </a:solidFill>
        <a:latin typeface="Arial" charset="0"/>
        <a:ea typeface="+mn-ea"/>
        <a:cs typeface="+mn-cs"/>
      </a:defRPr>
    </a:lvl4pPr>
    <a:lvl5pPr marL="1828800" algn="ctr" rtl="0" fontAlgn="base">
      <a:spcBef>
        <a:spcPct val="20000"/>
      </a:spcBef>
      <a:spcAft>
        <a:spcPct val="0"/>
      </a:spcAft>
      <a:buClr>
        <a:schemeClr val="bg2"/>
      </a:buClr>
      <a:buSzPct val="75000"/>
      <a:buFont typeface="Monotype Sorts" pitchFamily="2" charset="2"/>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595" userDrawn="1">
          <p15:clr>
            <a:srgbClr val="A4A3A4"/>
          </p15:clr>
        </p15:guide>
        <p15:guide id="2" pos="2880">
          <p15:clr>
            <a:srgbClr val="A4A3A4"/>
          </p15:clr>
        </p15:guide>
        <p15:guide id="3" orient="horz" pos="4054">
          <p15:clr>
            <a:srgbClr val="A4A3A4"/>
          </p15:clr>
        </p15:guide>
        <p15:guide id="4" pos="387">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244894"/>
    <a:srgbClr val="004F9E"/>
    <a:srgbClr val="95B3D7"/>
    <a:srgbClr val="F2B800"/>
    <a:srgbClr val="336600"/>
    <a:srgbClr val="99CC00"/>
    <a:srgbClr val="9A7500"/>
    <a:srgbClr val="365F91"/>
    <a:srgbClr val="EE6875"/>
    <a:srgbClr val="FF7D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58" autoAdjust="0"/>
    <p:restoredTop sz="63613" autoAdjust="0"/>
  </p:normalViewPr>
  <p:slideViewPr>
    <p:cSldViewPr snapToGrid="0">
      <p:cViewPr varScale="1">
        <p:scale>
          <a:sx n="54" d="100"/>
          <a:sy n="54" d="100"/>
        </p:scale>
        <p:origin x="2093" y="48"/>
      </p:cViewPr>
      <p:guideLst>
        <p:guide orient="horz" pos="595"/>
        <p:guide pos="2880"/>
        <p:guide orient="horz" pos="4054"/>
        <p:guide pos="38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0" d="100"/>
          <a:sy n="60" d="100"/>
        </p:scale>
        <p:origin x="3342" y="90"/>
      </p:cViewPr>
      <p:guideLst>
        <p:guide orient="horz" pos="3128"/>
        <p:guide pos="21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46400" cy="495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1" tIns="45086" rIns="90171" bIns="45086" numCol="1" anchor="t" anchorCtr="0" compatLnSpc="1">
            <a:prstTxWarp prst="textNoShape">
              <a:avLst/>
            </a:prstTxWarp>
          </a:bodyPr>
          <a:lstStyle>
            <a:lvl1pPr algn="l" defTabSz="901540">
              <a:spcBef>
                <a:spcPct val="0"/>
              </a:spcBef>
              <a:buClrTx/>
              <a:buSzTx/>
              <a:buFontTx/>
              <a:buNone/>
              <a:defRPr sz="1200" b="0">
                <a:latin typeface="Arial" charset="0"/>
              </a:defRPr>
            </a:lvl1pPr>
          </a:lstStyle>
          <a:p>
            <a:pPr>
              <a:defRPr/>
            </a:pPr>
            <a:endParaRPr lang="de-DE"/>
          </a:p>
        </p:txBody>
      </p:sp>
      <p:sp>
        <p:nvSpPr>
          <p:cNvPr id="39939" name="Rectangle 3"/>
          <p:cNvSpPr>
            <a:spLocks noGrp="1" noChangeArrowheads="1"/>
          </p:cNvSpPr>
          <p:nvPr>
            <p:ph type="dt" sz="quarter" idx="1"/>
          </p:nvPr>
        </p:nvSpPr>
        <p:spPr bwMode="auto">
          <a:xfrm>
            <a:off x="3849689" y="0"/>
            <a:ext cx="2946400" cy="495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1" tIns="45086" rIns="90171" bIns="45086" numCol="1" anchor="t" anchorCtr="0" compatLnSpc="1">
            <a:prstTxWarp prst="textNoShape">
              <a:avLst/>
            </a:prstTxWarp>
          </a:bodyPr>
          <a:lstStyle>
            <a:lvl1pPr algn="r" defTabSz="901540">
              <a:spcBef>
                <a:spcPct val="0"/>
              </a:spcBef>
              <a:buClrTx/>
              <a:buSzTx/>
              <a:buFontTx/>
              <a:buNone/>
              <a:defRPr sz="1200" b="0">
                <a:latin typeface="Arial" charset="0"/>
              </a:defRPr>
            </a:lvl1pPr>
          </a:lstStyle>
          <a:p>
            <a:pPr>
              <a:defRPr/>
            </a:pPr>
            <a:endParaRPr lang="de-DE"/>
          </a:p>
        </p:txBody>
      </p:sp>
      <p:sp>
        <p:nvSpPr>
          <p:cNvPr id="39940" name="Rectangle 4"/>
          <p:cNvSpPr>
            <a:spLocks noGrp="1" noChangeArrowheads="1"/>
          </p:cNvSpPr>
          <p:nvPr>
            <p:ph type="ftr" sz="quarter" idx="2"/>
          </p:nvPr>
        </p:nvSpPr>
        <p:spPr bwMode="auto">
          <a:xfrm>
            <a:off x="0" y="9428243"/>
            <a:ext cx="2946400" cy="496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1" tIns="45086" rIns="90171" bIns="45086" numCol="1" anchor="b" anchorCtr="0" compatLnSpc="1">
            <a:prstTxWarp prst="textNoShape">
              <a:avLst/>
            </a:prstTxWarp>
          </a:bodyPr>
          <a:lstStyle>
            <a:lvl1pPr algn="l" defTabSz="901540">
              <a:spcBef>
                <a:spcPct val="0"/>
              </a:spcBef>
              <a:buClrTx/>
              <a:buSzTx/>
              <a:buFontTx/>
              <a:buNone/>
              <a:defRPr sz="1200" b="0">
                <a:latin typeface="Arial" charset="0"/>
              </a:defRPr>
            </a:lvl1pPr>
          </a:lstStyle>
          <a:p>
            <a:pPr>
              <a:defRPr/>
            </a:pPr>
            <a:endParaRPr lang="de-DE"/>
          </a:p>
        </p:txBody>
      </p:sp>
      <p:sp>
        <p:nvSpPr>
          <p:cNvPr id="39941" name="Rectangle 5"/>
          <p:cNvSpPr>
            <a:spLocks noGrp="1" noChangeArrowheads="1"/>
          </p:cNvSpPr>
          <p:nvPr>
            <p:ph type="sldNum" sz="quarter" idx="3"/>
          </p:nvPr>
        </p:nvSpPr>
        <p:spPr bwMode="auto">
          <a:xfrm>
            <a:off x="3849689" y="9428243"/>
            <a:ext cx="2946400" cy="496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1" tIns="45086" rIns="90171" bIns="45086" numCol="1" anchor="b" anchorCtr="0" compatLnSpc="1">
            <a:prstTxWarp prst="textNoShape">
              <a:avLst/>
            </a:prstTxWarp>
          </a:bodyPr>
          <a:lstStyle>
            <a:lvl1pPr algn="r" defTabSz="901540">
              <a:spcBef>
                <a:spcPct val="0"/>
              </a:spcBef>
              <a:buClrTx/>
              <a:buSzTx/>
              <a:buFontTx/>
              <a:buNone/>
              <a:defRPr sz="1200" b="0">
                <a:latin typeface="Arial" charset="0"/>
              </a:defRPr>
            </a:lvl1pPr>
          </a:lstStyle>
          <a:p>
            <a:pPr>
              <a:defRPr/>
            </a:pPr>
            <a:fld id="{D79CC88E-F14F-406F-AE79-064CD17B3AC5}" type="slidenum">
              <a:rPr lang="de-DE"/>
              <a:pPr>
                <a:defRPr/>
              </a:pPr>
              <a:t>‹Nr.›</a:t>
            </a:fld>
            <a:endParaRPr lang="de-DE"/>
          </a:p>
        </p:txBody>
      </p:sp>
    </p:spTree>
    <p:extLst>
      <p:ext uri="{BB962C8B-B14F-4D97-AF65-F5344CB8AC3E}">
        <p14:creationId xmlns:p14="http://schemas.microsoft.com/office/powerpoint/2010/main" val="3127956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46400" cy="495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1" tIns="45086" rIns="90171" bIns="45086" numCol="1" anchor="t" anchorCtr="0" compatLnSpc="1">
            <a:prstTxWarp prst="textNoShape">
              <a:avLst/>
            </a:prstTxWarp>
          </a:bodyPr>
          <a:lstStyle>
            <a:lvl1pPr algn="l" defTabSz="901540">
              <a:spcBef>
                <a:spcPct val="0"/>
              </a:spcBef>
              <a:buClrTx/>
              <a:buSzTx/>
              <a:buFontTx/>
              <a:buNone/>
              <a:defRPr sz="1200" b="0">
                <a:latin typeface="Arial" charset="0"/>
              </a:defRPr>
            </a:lvl1pPr>
          </a:lstStyle>
          <a:p>
            <a:pPr>
              <a:defRPr/>
            </a:pPr>
            <a:endParaRPr lang="de-DE"/>
          </a:p>
        </p:txBody>
      </p:sp>
      <p:sp>
        <p:nvSpPr>
          <p:cNvPr id="41987" name="Rectangle 3"/>
          <p:cNvSpPr>
            <a:spLocks noGrp="1" noChangeArrowheads="1"/>
          </p:cNvSpPr>
          <p:nvPr>
            <p:ph type="dt" idx="1"/>
          </p:nvPr>
        </p:nvSpPr>
        <p:spPr bwMode="auto">
          <a:xfrm>
            <a:off x="3849689" y="0"/>
            <a:ext cx="2946400" cy="495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1" tIns="45086" rIns="90171" bIns="45086" numCol="1" anchor="t" anchorCtr="0" compatLnSpc="1">
            <a:prstTxWarp prst="textNoShape">
              <a:avLst/>
            </a:prstTxWarp>
          </a:bodyPr>
          <a:lstStyle>
            <a:lvl1pPr algn="r" defTabSz="901540">
              <a:spcBef>
                <a:spcPct val="0"/>
              </a:spcBef>
              <a:buClrTx/>
              <a:buSzTx/>
              <a:buFontTx/>
              <a:buNone/>
              <a:defRPr sz="1200" b="0">
                <a:latin typeface="Arial" charset="0"/>
              </a:defRPr>
            </a:lvl1pPr>
          </a:lstStyle>
          <a:p>
            <a:pPr>
              <a:defRPr/>
            </a:pPr>
            <a:endParaRPr lang="de-DE"/>
          </a:p>
        </p:txBody>
      </p:sp>
      <p:sp>
        <p:nvSpPr>
          <p:cNvPr id="20484" name="Rectangle 4"/>
          <p:cNvSpPr>
            <a:spLocks noGrp="1" noRot="1" noChangeAspect="1" noChangeArrowheads="1" noTextEdit="1"/>
          </p:cNvSpPr>
          <p:nvPr>
            <p:ph type="sldImg" idx="2"/>
          </p:nvPr>
        </p:nvSpPr>
        <p:spPr bwMode="auto">
          <a:xfrm>
            <a:off x="915988" y="742950"/>
            <a:ext cx="4965700" cy="37258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989" name="Rectangle 5"/>
          <p:cNvSpPr>
            <a:spLocks noGrp="1" noChangeArrowheads="1"/>
          </p:cNvSpPr>
          <p:nvPr>
            <p:ph type="body" sz="quarter" idx="3"/>
          </p:nvPr>
        </p:nvSpPr>
        <p:spPr bwMode="auto">
          <a:xfrm>
            <a:off x="679451" y="4714122"/>
            <a:ext cx="5438775" cy="4468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1" tIns="45086" rIns="90171" bIns="45086" numCol="1" anchor="t" anchorCtr="0" compatLnSpc="1">
            <a:prstTxWarp prst="textNoShape">
              <a:avLst/>
            </a:prstTxWarp>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41990" name="Rectangle 6"/>
          <p:cNvSpPr>
            <a:spLocks noGrp="1" noChangeArrowheads="1"/>
          </p:cNvSpPr>
          <p:nvPr>
            <p:ph type="ftr" sz="quarter" idx="4"/>
          </p:nvPr>
        </p:nvSpPr>
        <p:spPr bwMode="auto">
          <a:xfrm>
            <a:off x="0" y="9428243"/>
            <a:ext cx="2946400" cy="496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1" tIns="45086" rIns="90171" bIns="45086" numCol="1" anchor="b" anchorCtr="0" compatLnSpc="1">
            <a:prstTxWarp prst="textNoShape">
              <a:avLst/>
            </a:prstTxWarp>
          </a:bodyPr>
          <a:lstStyle>
            <a:lvl1pPr algn="l" defTabSz="901540">
              <a:spcBef>
                <a:spcPct val="0"/>
              </a:spcBef>
              <a:buClrTx/>
              <a:buSzTx/>
              <a:buFontTx/>
              <a:buNone/>
              <a:defRPr sz="1200" b="0">
                <a:latin typeface="Arial" charset="0"/>
              </a:defRPr>
            </a:lvl1pPr>
          </a:lstStyle>
          <a:p>
            <a:pPr>
              <a:defRPr/>
            </a:pPr>
            <a:endParaRPr lang="de-DE"/>
          </a:p>
        </p:txBody>
      </p:sp>
      <p:sp>
        <p:nvSpPr>
          <p:cNvPr id="41991" name="Rectangle 7"/>
          <p:cNvSpPr>
            <a:spLocks noGrp="1" noChangeArrowheads="1"/>
          </p:cNvSpPr>
          <p:nvPr>
            <p:ph type="sldNum" sz="quarter" idx="5"/>
          </p:nvPr>
        </p:nvSpPr>
        <p:spPr bwMode="auto">
          <a:xfrm>
            <a:off x="3849689" y="9428243"/>
            <a:ext cx="2946400" cy="496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1" tIns="45086" rIns="90171" bIns="45086" numCol="1" anchor="b" anchorCtr="0" compatLnSpc="1">
            <a:prstTxWarp prst="textNoShape">
              <a:avLst/>
            </a:prstTxWarp>
          </a:bodyPr>
          <a:lstStyle>
            <a:lvl1pPr algn="r" defTabSz="901540">
              <a:spcBef>
                <a:spcPct val="0"/>
              </a:spcBef>
              <a:buClrTx/>
              <a:buSzTx/>
              <a:buFontTx/>
              <a:buNone/>
              <a:defRPr sz="1200" b="0">
                <a:latin typeface="Arial" charset="0"/>
              </a:defRPr>
            </a:lvl1pPr>
          </a:lstStyle>
          <a:p>
            <a:pPr>
              <a:defRPr/>
            </a:pPr>
            <a:fld id="{6782AB27-583B-498B-965E-7FA0C1905FC4}" type="slidenum">
              <a:rPr lang="de-DE"/>
              <a:pPr>
                <a:defRPr/>
              </a:pPr>
              <a:t>‹Nr.›</a:t>
            </a:fld>
            <a:endParaRPr lang="de-DE"/>
          </a:p>
        </p:txBody>
      </p:sp>
    </p:spTree>
    <p:extLst>
      <p:ext uri="{BB962C8B-B14F-4D97-AF65-F5344CB8AC3E}">
        <p14:creationId xmlns:p14="http://schemas.microsoft.com/office/powerpoint/2010/main" val="15262196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juris.de/r3/document/BJNR012730965BJNE004202305/format/xsl/part/S?oi=Fsu2U8pUwn&amp;sourceP=%7B%22source%22%3A%22Link%22%7D"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www.juris.de/r3/document/KORE304968701/format/xsl/part/K?oi=Fsu2U8pUwn&amp;sourceP=%7B%22source%22%3A%22Link%22%7D" TargetMode="External"/><Relationship Id="rId5" Type="http://schemas.openxmlformats.org/officeDocument/2006/relationships/hyperlink" Target="https://www.juris.de/r3/document/KORE300818701/format/xsl/part/K?oi=Fsu2U8pUwn&amp;sourceP=%7B%22source%22%3A%22Link%22%7D" TargetMode="External"/><Relationship Id="rId4" Type="http://schemas.openxmlformats.org/officeDocument/2006/relationships/hyperlink" Target="https://www.juris.de/r3/document/KORE303799800/format/xsl/part/K?oi=Fsu2U8pUwn&amp;sourceP=%7B%22source%22%3A%22Link%22%7D"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6782AB27-583B-498B-965E-7FA0C1905FC4}" type="slidenum">
              <a:rPr lang="de-DE" smtClean="0"/>
              <a:pPr>
                <a:defRPr/>
              </a:pPr>
              <a:t>1</a:t>
            </a:fld>
            <a:endParaRPr lang="de-DE"/>
          </a:p>
        </p:txBody>
      </p:sp>
    </p:spTree>
    <p:extLst>
      <p:ext uri="{BB962C8B-B14F-4D97-AF65-F5344CB8AC3E}">
        <p14:creationId xmlns:p14="http://schemas.microsoft.com/office/powerpoint/2010/main" val="25290797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a:ln/>
        </p:spPr>
      </p:sp>
      <p:sp>
        <p:nvSpPr>
          <p:cNvPr id="3" name="Notizenplatzhalter 2"/>
          <p:cNvSpPr>
            <a:spLocks noGrp="1"/>
          </p:cNvSpPr>
          <p:nvPr>
            <p:ph type="body" idx="1"/>
          </p:nvPr>
        </p:nvSpPr>
        <p:spPr/>
        <p:txBody>
          <a:bodyPr/>
          <a:lstStyle/>
          <a:p>
            <a:pPr algn="just">
              <a:spcBef>
                <a:spcPts val="0"/>
              </a:spcBef>
              <a:defRPr/>
            </a:pPr>
            <a:endParaRPr lang="de-DE" dirty="0"/>
          </a:p>
        </p:txBody>
      </p:sp>
      <p:sp>
        <p:nvSpPr>
          <p:cNvPr id="28676"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15835" indent="-274589">
              <a:defRPr sz="1600" b="1">
                <a:solidFill>
                  <a:schemeClr val="tx1"/>
                </a:solidFill>
                <a:latin typeface="Arial" panose="020B0604020202020204" pitchFamily="34" charset="0"/>
              </a:defRPr>
            </a:lvl2pPr>
            <a:lvl3pPr marL="1101530" indent="-219036">
              <a:defRPr sz="1600" b="1">
                <a:solidFill>
                  <a:schemeClr val="tx1"/>
                </a:solidFill>
                <a:latin typeface="Arial" panose="020B0604020202020204" pitchFamily="34" charset="0"/>
              </a:defRPr>
            </a:lvl3pPr>
            <a:lvl4pPr marL="1542776" indent="-219036">
              <a:defRPr sz="1600" b="1">
                <a:solidFill>
                  <a:schemeClr val="tx1"/>
                </a:solidFill>
                <a:latin typeface="Arial" panose="020B0604020202020204" pitchFamily="34" charset="0"/>
              </a:defRPr>
            </a:lvl4pPr>
            <a:lvl5pPr marL="1984022" indent="-219036">
              <a:defRPr sz="1600" b="1">
                <a:solidFill>
                  <a:schemeClr val="tx1"/>
                </a:solidFill>
                <a:latin typeface="Arial" panose="020B0604020202020204" pitchFamily="34" charset="0"/>
              </a:defRPr>
            </a:lvl5pPr>
            <a:lvl6pPr marL="2441141" indent="-219036" eaLnBrk="0" fontAlgn="base" hangingPunct="0">
              <a:spcBef>
                <a:spcPct val="0"/>
              </a:spcBef>
              <a:spcAft>
                <a:spcPct val="0"/>
              </a:spcAft>
              <a:defRPr sz="1600" b="1">
                <a:solidFill>
                  <a:schemeClr val="tx1"/>
                </a:solidFill>
                <a:latin typeface="Arial" panose="020B0604020202020204" pitchFamily="34" charset="0"/>
              </a:defRPr>
            </a:lvl6pPr>
            <a:lvl7pPr marL="2898260" indent="-219036" eaLnBrk="0" fontAlgn="base" hangingPunct="0">
              <a:spcBef>
                <a:spcPct val="0"/>
              </a:spcBef>
              <a:spcAft>
                <a:spcPct val="0"/>
              </a:spcAft>
              <a:defRPr sz="1600" b="1">
                <a:solidFill>
                  <a:schemeClr val="tx1"/>
                </a:solidFill>
                <a:latin typeface="Arial" panose="020B0604020202020204" pitchFamily="34" charset="0"/>
              </a:defRPr>
            </a:lvl7pPr>
            <a:lvl8pPr marL="3355379" indent="-219036" eaLnBrk="0" fontAlgn="base" hangingPunct="0">
              <a:spcBef>
                <a:spcPct val="0"/>
              </a:spcBef>
              <a:spcAft>
                <a:spcPct val="0"/>
              </a:spcAft>
              <a:defRPr sz="1600" b="1">
                <a:solidFill>
                  <a:schemeClr val="tx1"/>
                </a:solidFill>
                <a:latin typeface="Arial" panose="020B0604020202020204" pitchFamily="34" charset="0"/>
              </a:defRPr>
            </a:lvl8pPr>
            <a:lvl9pPr marL="3812497" indent="-219036" eaLnBrk="0" fontAlgn="base" hangingPunct="0">
              <a:spcBef>
                <a:spcPct val="0"/>
              </a:spcBef>
              <a:spcAft>
                <a:spcPct val="0"/>
              </a:spcAft>
              <a:defRPr sz="1600" b="1">
                <a:solidFill>
                  <a:schemeClr val="tx1"/>
                </a:solidFill>
                <a:latin typeface="Arial" panose="020B0604020202020204" pitchFamily="34" charset="0"/>
              </a:defRPr>
            </a:lvl9pPr>
          </a:lstStyle>
          <a:p>
            <a:fld id="{62F8D155-468C-4934-AF2F-C7312B693BB5}" type="slidenum">
              <a:rPr lang="de-DE" altLang="de-DE" sz="1200" b="0"/>
              <a:pPr/>
              <a:t>14</a:t>
            </a:fld>
            <a:endParaRPr lang="de-DE" altLang="de-DE" sz="1200" b="0"/>
          </a:p>
        </p:txBody>
      </p:sp>
    </p:spTree>
    <p:extLst>
      <p:ext uri="{BB962C8B-B14F-4D97-AF65-F5344CB8AC3E}">
        <p14:creationId xmlns:p14="http://schemas.microsoft.com/office/powerpoint/2010/main" val="24892969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lienbildplatzhalter 1"/>
          <p:cNvSpPr>
            <a:spLocks noGrp="1" noRot="1" noChangeAspect="1" noTextEdit="1"/>
          </p:cNvSpPr>
          <p:nvPr>
            <p:ph type="sldImg"/>
          </p:nvPr>
        </p:nvSpPr>
        <p:spPr>
          <a:ln/>
        </p:spPr>
      </p:sp>
      <p:sp>
        <p:nvSpPr>
          <p:cNvPr id="30723" name="Notizenplatzhalter 2"/>
          <p:cNvSpPr>
            <a:spLocks noGrp="1"/>
          </p:cNvSpPr>
          <p:nvPr>
            <p:ph type="body" idx="1"/>
          </p:nvPr>
        </p:nvSpPr>
        <p:spPr>
          <a:noFill/>
        </p:spPr>
        <p:txBody>
          <a:bodyPr/>
          <a:lstStyle/>
          <a:p>
            <a:r>
              <a:rPr lang="de-DE" altLang="de-DE" b="1" dirty="0">
                <a:latin typeface="Arial" panose="020B0604020202020204" pitchFamily="34" charset="0"/>
              </a:rPr>
              <a:t>Frage: </a:t>
            </a:r>
            <a:r>
              <a:rPr lang="de-DE" altLang="de-DE" dirty="0">
                <a:latin typeface="Arial" panose="020B0604020202020204" pitchFamily="34" charset="0"/>
              </a:rPr>
              <a:t>Wer ist Urheber, wenn ein Werk im Rahmen eines Arbeitsverhältnisses geschaffen wird?</a:t>
            </a:r>
          </a:p>
          <a:p>
            <a:pPr algn="just"/>
            <a:r>
              <a:rPr lang="de-DE" altLang="de-DE" dirty="0">
                <a:latin typeface="Arial" panose="020B0604020202020204" pitchFamily="34" charset="0"/>
              </a:rPr>
              <a:t>§ 43 UrhG: Die Vorschriften dieses Unterabschnitts sind auch anzuwenden, wenn der Urheber das Werk in Erfüllung seiner Verpflichtungen aus einem Arbeits- oder Dienstverhältnis geschaffen hat, soweit sich aus dem Inhalt oder dem Wesen des Arbeits- oder Dienstverhältnisses nichts anderes ergibt.</a:t>
            </a:r>
          </a:p>
          <a:p>
            <a:endParaRPr lang="de-DE" altLang="de-DE" b="1" dirty="0">
              <a:latin typeface="Arial" panose="020B0604020202020204" pitchFamily="34" charset="0"/>
            </a:endParaRPr>
          </a:p>
          <a:p>
            <a:pPr algn="just"/>
            <a:r>
              <a:rPr lang="de-DE" altLang="de-DE" b="1" dirty="0">
                <a:latin typeface="Arial" panose="020B0604020202020204" pitchFamily="34" charset="0"/>
              </a:rPr>
              <a:t>§ 23 UrhG: </a:t>
            </a:r>
            <a:r>
              <a:rPr lang="de-DE" altLang="de-DE" dirty="0">
                <a:latin typeface="Arial" panose="020B0604020202020204" pitchFamily="34" charset="0"/>
              </a:rPr>
              <a:t>Bearbeitungen oder andere Umgestaltungen des Werkes dürfen nur mit Einwilligung des Urhebers des bearbeiteten oder umgestalteten Werkes </a:t>
            </a:r>
            <a:r>
              <a:rPr lang="de-DE" altLang="de-DE" b="1" dirty="0">
                <a:latin typeface="Arial" panose="020B0604020202020204" pitchFamily="34" charset="0"/>
              </a:rPr>
              <a:t>veröffentlicht oder verwertet </a:t>
            </a:r>
            <a:r>
              <a:rPr lang="de-DE" altLang="de-DE" dirty="0">
                <a:latin typeface="Arial" panose="020B0604020202020204" pitchFamily="34" charset="0"/>
              </a:rPr>
              <a:t>werden. </a:t>
            </a:r>
          </a:p>
          <a:p>
            <a:pPr algn="just"/>
            <a:endParaRPr lang="de-DE" altLang="de-DE" dirty="0">
              <a:latin typeface="Arial" panose="020B0604020202020204" pitchFamily="34" charset="0"/>
            </a:endParaRPr>
          </a:p>
          <a:p>
            <a:pPr algn="just">
              <a:spcBef>
                <a:spcPts val="0"/>
              </a:spcBef>
            </a:pPr>
            <a:r>
              <a:rPr lang="de-DE" altLang="de-DE" dirty="0">
                <a:latin typeface="Arial" panose="020B0604020202020204" pitchFamily="34" charset="0"/>
              </a:rPr>
              <a:t>Handelt es sich um eine Verfilmung des Werkes, um die Ausführung von Plänen und Entwürfen eines Werkes der bildenden Künste, um den Nachbau eines Werkes der Baukunst oder um die Bearbeitung oder Umgestaltung eines Datenbankwerkes, so bedarf bereits das </a:t>
            </a:r>
            <a:r>
              <a:rPr lang="de-DE" altLang="de-DE" b="1" dirty="0">
                <a:latin typeface="Arial" panose="020B0604020202020204" pitchFamily="34" charset="0"/>
              </a:rPr>
              <a:t>Herstellen</a:t>
            </a:r>
            <a:r>
              <a:rPr lang="de-DE" altLang="de-DE" dirty="0">
                <a:latin typeface="Arial" panose="020B0604020202020204" pitchFamily="34" charset="0"/>
              </a:rPr>
              <a:t> der Bearbeitung oder Umgestaltung der Einwilligung des Urhebers.</a:t>
            </a:r>
          </a:p>
          <a:p>
            <a:pPr algn="just">
              <a:spcBef>
                <a:spcPts val="0"/>
              </a:spcBef>
            </a:pPr>
            <a:endParaRPr lang="de-DE" altLang="de-DE" b="1" dirty="0">
              <a:latin typeface="Arial" panose="020B0604020202020204" pitchFamily="34" charset="0"/>
            </a:endParaRPr>
          </a:p>
          <a:p>
            <a:pPr algn="just">
              <a:spcBef>
                <a:spcPts val="0"/>
              </a:spcBef>
            </a:pPr>
            <a:r>
              <a:rPr lang="de-DE" altLang="de-DE" b="1" dirty="0">
                <a:latin typeface="Arial" panose="020B0604020202020204" pitchFamily="34" charset="0"/>
              </a:rPr>
              <a:t>Bearbeitung</a:t>
            </a:r>
            <a:r>
              <a:rPr lang="de-DE" altLang="de-DE" dirty="0">
                <a:latin typeface="Arial" panose="020B0604020202020204" pitchFamily="34" charset="0"/>
              </a:rPr>
              <a:t> = Abwandlung eines Werkes, die die notwendige Schöpfungshöhe besitzt, um selbst urheberrechtlich geschützt zu sein</a:t>
            </a:r>
          </a:p>
        </p:txBody>
      </p:sp>
      <p:sp>
        <p:nvSpPr>
          <p:cNvPr id="30724"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15835" indent="-274589">
              <a:defRPr sz="1600" b="1">
                <a:solidFill>
                  <a:schemeClr val="tx1"/>
                </a:solidFill>
                <a:latin typeface="Arial" panose="020B0604020202020204" pitchFamily="34" charset="0"/>
              </a:defRPr>
            </a:lvl2pPr>
            <a:lvl3pPr marL="1101530" indent="-219036">
              <a:defRPr sz="1600" b="1">
                <a:solidFill>
                  <a:schemeClr val="tx1"/>
                </a:solidFill>
                <a:latin typeface="Arial" panose="020B0604020202020204" pitchFamily="34" charset="0"/>
              </a:defRPr>
            </a:lvl3pPr>
            <a:lvl4pPr marL="1542776" indent="-219036">
              <a:defRPr sz="1600" b="1">
                <a:solidFill>
                  <a:schemeClr val="tx1"/>
                </a:solidFill>
                <a:latin typeface="Arial" panose="020B0604020202020204" pitchFamily="34" charset="0"/>
              </a:defRPr>
            </a:lvl4pPr>
            <a:lvl5pPr marL="1984022" indent="-219036">
              <a:defRPr sz="1600" b="1">
                <a:solidFill>
                  <a:schemeClr val="tx1"/>
                </a:solidFill>
                <a:latin typeface="Arial" panose="020B0604020202020204" pitchFamily="34" charset="0"/>
              </a:defRPr>
            </a:lvl5pPr>
            <a:lvl6pPr marL="2441141" indent="-219036" eaLnBrk="0" fontAlgn="base" hangingPunct="0">
              <a:spcBef>
                <a:spcPct val="0"/>
              </a:spcBef>
              <a:spcAft>
                <a:spcPct val="0"/>
              </a:spcAft>
              <a:defRPr sz="1600" b="1">
                <a:solidFill>
                  <a:schemeClr val="tx1"/>
                </a:solidFill>
                <a:latin typeface="Arial" panose="020B0604020202020204" pitchFamily="34" charset="0"/>
              </a:defRPr>
            </a:lvl6pPr>
            <a:lvl7pPr marL="2898260" indent="-219036" eaLnBrk="0" fontAlgn="base" hangingPunct="0">
              <a:spcBef>
                <a:spcPct val="0"/>
              </a:spcBef>
              <a:spcAft>
                <a:spcPct val="0"/>
              </a:spcAft>
              <a:defRPr sz="1600" b="1">
                <a:solidFill>
                  <a:schemeClr val="tx1"/>
                </a:solidFill>
                <a:latin typeface="Arial" panose="020B0604020202020204" pitchFamily="34" charset="0"/>
              </a:defRPr>
            </a:lvl7pPr>
            <a:lvl8pPr marL="3355379" indent="-219036" eaLnBrk="0" fontAlgn="base" hangingPunct="0">
              <a:spcBef>
                <a:spcPct val="0"/>
              </a:spcBef>
              <a:spcAft>
                <a:spcPct val="0"/>
              </a:spcAft>
              <a:defRPr sz="1600" b="1">
                <a:solidFill>
                  <a:schemeClr val="tx1"/>
                </a:solidFill>
                <a:latin typeface="Arial" panose="020B0604020202020204" pitchFamily="34" charset="0"/>
              </a:defRPr>
            </a:lvl8pPr>
            <a:lvl9pPr marL="3812497" indent="-219036" eaLnBrk="0" fontAlgn="base" hangingPunct="0">
              <a:spcBef>
                <a:spcPct val="0"/>
              </a:spcBef>
              <a:spcAft>
                <a:spcPct val="0"/>
              </a:spcAft>
              <a:defRPr sz="1600" b="1">
                <a:solidFill>
                  <a:schemeClr val="tx1"/>
                </a:solidFill>
                <a:latin typeface="Arial" panose="020B0604020202020204" pitchFamily="34" charset="0"/>
              </a:defRPr>
            </a:lvl9pPr>
          </a:lstStyle>
          <a:p>
            <a:fld id="{AA93C91F-03C6-4AE8-BD1C-F5DDEEE08DE7}" type="slidenum">
              <a:rPr lang="de-DE" altLang="de-DE" sz="1200" b="0"/>
              <a:pPr/>
              <a:t>18</a:t>
            </a:fld>
            <a:endParaRPr lang="de-DE" altLang="de-DE" sz="1200" b="0"/>
          </a:p>
        </p:txBody>
      </p:sp>
    </p:spTree>
    <p:extLst>
      <p:ext uri="{BB962C8B-B14F-4D97-AF65-F5344CB8AC3E}">
        <p14:creationId xmlns:p14="http://schemas.microsoft.com/office/powerpoint/2010/main" val="1257219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lienbildplatzhalter 1"/>
          <p:cNvSpPr>
            <a:spLocks noGrp="1" noRot="1" noChangeAspect="1" noTextEdit="1"/>
          </p:cNvSpPr>
          <p:nvPr>
            <p:ph type="sldImg"/>
          </p:nvPr>
        </p:nvSpPr>
        <p:spPr>
          <a:ln/>
        </p:spPr>
      </p:sp>
      <p:sp>
        <p:nvSpPr>
          <p:cNvPr id="30723" name="Notizenplatzhalter 2"/>
          <p:cNvSpPr>
            <a:spLocks noGrp="1"/>
          </p:cNvSpPr>
          <p:nvPr>
            <p:ph type="body" idx="1"/>
          </p:nvPr>
        </p:nvSpPr>
        <p:spPr>
          <a:noFill/>
        </p:spPr>
        <p:txBody>
          <a:bodyPr/>
          <a:lstStyle/>
          <a:p>
            <a:r>
              <a:rPr lang="de-DE" altLang="de-DE" b="1" dirty="0">
                <a:latin typeface="Arial" panose="020B0604020202020204" pitchFamily="34" charset="0"/>
              </a:rPr>
              <a:t>Eigentum und Urheberrecht können in ein Spannungsfeld geraten (</a:t>
            </a:r>
            <a:r>
              <a:rPr lang="de-DE" altLang="de-DE" b="1" dirty="0" err="1">
                <a:latin typeface="Arial" panose="020B0604020202020204" pitchFamily="34" charset="0"/>
              </a:rPr>
              <a:t>zB</a:t>
            </a:r>
            <a:r>
              <a:rPr lang="de-DE" altLang="de-DE" b="1" dirty="0">
                <a:latin typeface="Arial" panose="020B0604020202020204" pitchFamily="34" charset="0"/>
              </a:rPr>
              <a:t> Architekt – Hauseigentümer). Beide Rechte sind  Urheberrecht unabhängig von einander</a:t>
            </a:r>
          </a:p>
          <a:p>
            <a:r>
              <a:rPr lang="de-DE" altLang="de-DE" b="1" dirty="0">
                <a:latin typeface="Arial" panose="020B0604020202020204" pitchFamily="34" charset="0"/>
              </a:rPr>
              <a:t>Und stehen selbständig nebeneinander. Das Eigentum kann durch das Urheberrecht begrenzt werden. Umgekehrt kann der Urheber Maßnahmen des Eigentümers hinnehmen müssen, soweit diese ihm nach Abwägung zuzumuten sind, vgl. § 39 Abs. II UrhG. </a:t>
            </a:r>
          </a:p>
          <a:p>
            <a:r>
              <a:rPr lang="de-DE" altLang="de-DE" b="1" dirty="0">
                <a:latin typeface="Arial" panose="020B0604020202020204" pitchFamily="34" charset="0"/>
              </a:rPr>
              <a:t>Frankreich:</a:t>
            </a:r>
          </a:p>
          <a:p>
            <a:r>
              <a:rPr lang="de-DE" altLang="de-DE" b="1" dirty="0">
                <a:latin typeface="Arial" panose="020B0604020202020204" pitchFamily="34" charset="0"/>
              </a:rPr>
              <a:t>Eiffelturm (Stichwort: Beleuchtung im Dunkeln)</a:t>
            </a:r>
          </a:p>
          <a:p>
            <a:endParaRPr lang="de-DE" altLang="de-DE" b="1" dirty="0">
              <a:latin typeface="Arial" panose="020B0604020202020204" pitchFamily="34" charset="0"/>
            </a:endParaRPr>
          </a:p>
          <a:p>
            <a:r>
              <a:rPr lang="de-DE" altLang="de-DE" b="1" dirty="0">
                <a:latin typeface="Arial" panose="020B0604020202020204" pitchFamily="34" charset="0"/>
              </a:rPr>
              <a:t>Gustave Eiffel: 1832 – 1923 (d.h. gemeinfrei seit 01.01.1994)</a:t>
            </a:r>
          </a:p>
          <a:p>
            <a:endParaRPr lang="de-DE" altLang="de-DE" b="1" dirty="0">
              <a:latin typeface="Arial" panose="020B0604020202020204" pitchFamily="34" charset="0"/>
            </a:endParaRPr>
          </a:p>
          <a:p>
            <a:r>
              <a:rPr lang="de-DE" altLang="de-DE" dirty="0">
                <a:latin typeface="Arial" panose="020B0604020202020204" pitchFamily="34" charset="0"/>
              </a:rPr>
              <a:t>Beleuchtung: Seit 1985 als Kunstwerk urheberrechtlich geschützt</a:t>
            </a:r>
          </a:p>
          <a:p>
            <a:r>
              <a:rPr lang="de-DE" altLang="de-DE" dirty="0">
                <a:latin typeface="Arial" panose="020B0604020202020204" pitchFamily="34" charset="0"/>
              </a:rPr>
              <a:t>Urheber der Beleuchtung: Lichtingenieur Pierre </a:t>
            </a:r>
            <a:r>
              <a:rPr lang="de-DE" altLang="de-DE" dirty="0" err="1">
                <a:latin typeface="Arial" panose="020B0604020202020204" pitchFamily="34" charset="0"/>
              </a:rPr>
              <a:t>Bideau</a:t>
            </a:r>
            <a:endParaRPr lang="de-DE" altLang="de-DE" b="1" dirty="0">
              <a:latin typeface="Arial" panose="020B0604020202020204" pitchFamily="34" charset="0"/>
            </a:endParaRPr>
          </a:p>
          <a:p>
            <a:endParaRPr lang="de-DE" altLang="de-DE" b="1" dirty="0">
              <a:latin typeface="Arial" panose="020B0604020202020204" pitchFamily="34" charset="0"/>
            </a:endParaRPr>
          </a:p>
          <a:p>
            <a:r>
              <a:rPr lang="de-DE" altLang="de-DE" dirty="0">
                <a:latin typeface="Arial" panose="020B0604020202020204" pitchFamily="34" charset="0"/>
              </a:rPr>
              <a:t>Fotografien des Eiffelturms bei Tag und Nacht sind erlaubt. </a:t>
            </a:r>
          </a:p>
          <a:p>
            <a:r>
              <a:rPr lang="de-DE" altLang="de-DE" dirty="0">
                <a:latin typeface="Arial" panose="020B0604020202020204" pitchFamily="34" charset="0"/>
              </a:rPr>
              <a:t>Die Veröffentlichung der Bilder ist jedoch nur bei Tagfotografien ohne Genehmigung erlaubt.</a:t>
            </a:r>
          </a:p>
          <a:p>
            <a:endParaRPr lang="de-DE" altLang="de-DE" dirty="0">
              <a:latin typeface="Arial" panose="020B0604020202020204" pitchFamily="34" charset="0"/>
            </a:endParaRPr>
          </a:p>
          <a:p>
            <a:r>
              <a:rPr lang="de-DE" altLang="de-DE" b="1" dirty="0">
                <a:latin typeface="Arial" panose="020B0604020202020204" pitchFamily="34" charset="0"/>
              </a:rPr>
              <a:t>In Deutschland:</a:t>
            </a:r>
          </a:p>
          <a:p>
            <a:r>
              <a:rPr lang="de-DE" altLang="de-DE" dirty="0">
                <a:latin typeface="Arial" panose="020B0604020202020204" pitchFamily="34" charset="0"/>
              </a:rPr>
              <a:t>Panoramafreiheit (§ 59): Bleibendes Bauwerk, </a:t>
            </a:r>
            <a:r>
              <a:rPr lang="de-DE" altLang="de-DE" dirty="0" err="1">
                <a:latin typeface="Arial" panose="020B0604020202020204" pitchFamily="34" charset="0"/>
              </a:rPr>
              <a:t>zB</a:t>
            </a:r>
            <a:r>
              <a:rPr lang="de-DE" altLang="de-DE" dirty="0">
                <a:latin typeface="Arial" panose="020B0604020202020204" pitchFamily="34" charset="0"/>
              </a:rPr>
              <a:t> nicht: Verhüllter Reichstag (1995)</a:t>
            </a:r>
          </a:p>
          <a:p>
            <a:endParaRPr lang="de-DE" altLang="de-DE" dirty="0">
              <a:latin typeface="Arial" panose="020B0604020202020204" pitchFamily="34" charset="0"/>
            </a:endParaRPr>
          </a:p>
          <a:p>
            <a:endParaRPr lang="de-DE" altLang="de-DE" dirty="0">
              <a:latin typeface="Arial" panose="020B0604020202020204" pitchFamily="34" charset="0"/>
            </a:endParaRPr>
          </a:p>
        </p:txBody>
      </p:sp>
      <p:sp>
        <p:nvSpPr>
          <p:cNvPr id="30724"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15835" indent="-274589">
              <a:defRPr sz="1600" b="1">
                <a:solidFill>
                  <a:schemeClr val="tx1"/>
                </a:solidFill>
                <a:latin typeface="Arial" panose="020B0604020202020204" pitchFamily="34" charset="0"/>
              </a:defRPr>
            </a:lvl2pPr>
            <a:lvl3pPr marL="1101530" indent="-219036">
              <a:defRPr sz="1600" b="1">
                <a:solidFill>
                  <a:schemeClr val="tx1"/>
                </a:solidFill>
                <a:latin typeface="Arial" panose="020B0604020202020204" pitchFamily="34" charset="0"/>
              </a:defRPr>
            </a:lvl3pPr>
            <a:lvl4pPr marL="1542776" indent="-219036">
              <a:defRPr sz="1600" b="1">
                <a:solidFill>
                  <a:schemeClr val="tx1"/>
                </a:solidFill>
                <a:latin typeface="Arial" panose="020B0604020202020204" pitchFamily="34" charset="0"/>
              </a:defRPr>
            </a:lvl4pPr>
            <a:lvl5pPr marL="1984022" indent="-219036">
              <a:defRPr sz="1600" b="1">
                <a:solidFill>
                  <a:schemeClr val="tx1"/>
                </a:solidFill>
                <a:latin typeface="Arial" panose="020B0604020202020204" pitchFamily="34" charset="0"/>
              </a:defRPr>
            </a:lvl5pPr>
            <a:lvl6pPr marL="2441141" indent="-219036" eaLnBrk="0" fontAlgn="base" hangingPunct="0">
              <a:spcBef>
                <a:spcPct val="0"/>
              </a:spcBef>
              <a:spcAft>
                <a:spcPct val="0"/>
              </a:spcAft>
              <a:defRPr sz="1600" b="1">
                <a:solidFill>
                  <a:schemeClr val="tx1"/>
                </a:solidFill>
                <a:latin typeface="Arial" panose="020B0604020202020204" pitchFamily="34" charset="0"/>
              </a:defRPr>
            </a:lvl6pPr>
            <a:lvl7pPr marL="2898260" indent="-219036" eaLnBrk="0" fontAlgn="base" hangingPunct="0">
              <a:spcBef>
                <a:spcPct val="0"/>
              </a:spcBef>
              <a:spcAft>
                <a:spcPct val="0"/>
              </a:spcAft>
              <a:defRPr sz="1600" b="1">
                <a:solidFill>
                  <a:schemeClr val="tx1"/>
                </a:solidFill>
                <a:latin typeface="Arial" panose="020B0604020202020204" pitchFamily="34" charset="0"/>
              </a:defRPr>
            </a:lvl7pPr>
            <a:lvl8pPr marL="3355379" indent="-219036" eaLnBrk="0" fontAlgn="base" hangingPunct="0">
              <a:spcBef>
                <a:spcPct val="0"/>
              </a:spcBef>
              <a:spcAft>
                <a:spcPct val="0"/>
              </a:spcAft>
              <a:defRPr sz="1600" b="1">
                <a:solidFill>
                  <a:schemeClr val="tx1"/>
                </a:solidFill>
                <a:latin typeface="Arial" panose="020B0604020202020204" pitchFamily="34" charset="0"/>
              </a:defRPr>
            </a:lvl8pPr>
            <a:lvl9pPr marL="3812497" indent="-219036" eaLnBrk="0" fontAlgn="base" hangingPunct="0">
              <a:spcBef>
                <a:spcPct val="0"/>
              </a:spcBef>
              <a:spcAft>
                <a:spcPct val="0"/>
              </a:spcAft>
              <a:defRPr sz="1600" b="1">
                <a:solidFill>
                  <a:schemeClr val="tx1"/>
                </a:solidFill>
                <a:latin typeface="Arial" panose="020B0604020202020204" pitchFamily="34" charset="0"/>
              </a:defRPr>
            </a:lvl9pPr>
          </a:lstStyle>
          <a:p>
            <a:fld id="{AA93C91F-03C6-4AE8-BD1C-F5DDEEE08DE7}" type="slidenum">
              <a:rPr lang="de-DE" altLang="de-DE" sz="1200" b="0"/>
              <a:pPr/>
              <a:t>19</a:t>
            </a:fld>
            <a:endParaRPr lang="de-DE" altLang="de-DE" sz="1200" b="0"/>
          </a:p>
        </p:txBody>
      </p:sp>
    </p:spTree>
    <p:extLst>
      <p:ext uri="{BB962C8B-B14F-4D97-AF65-F5344CB8AC3E}">
        <p14:creationId xmlns:p14="http://schemas.microsoft.com/office/powerpoint/2010/main" val="17441662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lienbildplatzhalter 1"/>
          <p:cNvSpPr>
            <a:spLocks noGrp="1" noRot="1" noChangeAspect="1" noTextEdit="1"/>
          </p:cNvSpPr>
          <p:nvPr>
            <p:ph type="sldImg"/>
          </p:nvPr>
        </p:nvSpPr>
        <p:spPr>
          <a:ln/>
        </p:spPr>
      </p:sp>
      <p:sp>
        <p:nvSpPr>
          <p:cNvPr id="32771" name="Notizenplatzhalter 2"/>
          <p:cNvSpPr>
            <a:spLocks noGrp="1"/>
          </p:cNvSpPr>
          <p:nvPr>
            <p:ph type="body" idx="1"/>
          </p:nvPr>
        </p:nvSpPr>
        <p:spPr>
          <a:noFill/>
        </p:spPr>
        <p:txBody>
          <a:bodyPr/>
          <a:lstStyle/>
          <a:p>
            <a:endParaRPr lang="de-DE" altLang="de-DE">
              <a:latin typeface="Arial" panose="020B0604020202020204" pitchFamily="34" charset="0"/>
            </a:endParaRPr>
          </a:p>
        </p:txBody>
      </p:sp>
      <p:sp>
        <p:nvSpPr>
          <p:cNvPr id="32772"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2797" indent="-228559">
              <a:defRPr sz="1600" b="1">
                <a:solidFill>
                  <a:schemeClr val="tx1"/>
                </a:solidFill>
                <a:latin typeface="Arial" panose="020B0604020202020204" pitchFamily="34" charset="0"/>
              </a:defRPr>
            </a:lvl3pPr>
            <a:lvl4pPr marL="1599915" indent="-228559">
              <a:defRPr sz="1600" b="1">
                <a:solidFill>
                  <a:schemeClr val="tx1"/>
                </a:solidFill>
                <a:latin typeface="Arial" panose="020B0604020202020204" pitchFamily="34" charset="0"/>
              </a:defRPr>
            </a:lvl4pPr>
            <a:lvl5pPr marL="2057035" indent="-228559">
              <a:defRPr sz="1600" b="1">
                <a:solidFill>
                  <a:schemeClr val="tx1"/>
                </a:solidFill>
                <a:latin typeface="Arial" panose="020B0604020202020204" pitchFamily="34" charset="0"/>
              </a:defRPr>
            </a:lvl5pPr>
            <a:lvl6pPr marL="2514153" indent="-228559" eaLnBrk="0" fontAlgn="base" hangingPunct="0">
              <a:spcBef>
                <a:spcPct val="0"/>
              </a:spcBef>
              <a:spcAft>
                <a:spcPct val="0"/>
              </a:spcAft>
              <a:defRPr sz="1600" b="1">
                <a:solidFill>
                  <a:schemeClr val="tx1"/>
                </a:solidFill>
                <a:latin typeface="Arial" panose="020B0604020202020204" pitchFamily="34" charset="0"/>
              </a:defRPr>
            </a:lvl6pPr>
            <a:lvl7pPr marL="2971271" indent="-228559" eaLnBrk="0" fontAlgn="base" hangingPunct="0">
              <a:spcBef>
                <a:spcPct val="0"/>
              </a:spcBef>
              <a:spcAft>
                <a:spcPct val="0"/>
              </a:spcAft>
              <a:defRPr sz="1600" b="1">
                <a:solidFill>
                  <a:schemeClr val="tx1"/>
                </a:solidFill>
                <a:latin typeface="Arial" panose="020B0604020202020204" pitchFamily="34" charset="0"/>
              </a:defRPr>
            </a:lvl7pPr>
            <a:lvl8pPr marL="3428391" indent="-228559" eaLnBrk="0" fontAlgn="base" hangingPunct="0">
              <a:spcBef>
                <a:spcPct val="0"/>
              </a:spcBef>
              <a:spcAft>
                <a:spcPct val="0"/>
              </a:spcAft>
              <a:defRPr sz="1600" b="1">
                <a:solidFill>
                  <a:schemeClr val="tx1"/>
                </a:solidFill>
                <a:latin typeface="Arial" panose="020B0604020202020204" pitchFamily="34" charset="0"/>
              </a:defRPr>
            </a:lvl8pPr>
            <a:lvl9pPr marL="3885509" indent="-228559" eaLnBrk="0" fontAlgn="base" hangingPunct="0">
              <a:spcBef>
                <a:spcPct val="0"/>
              </a:spcBef>
              <a:spcAft>
                <a:spcPct val="0"/>
              </a:spcAft>
              <a:defRPr sz="1600" b="1">
                <a:solidFill>
                  <a:schemeClr val="tx1"/>
                </a:solidFill>
                <a:latin typeface="Arial" panose="020B0604020202020204" pitchFamily="34" charset="0"/>
              </a:defRPr>
            </a:lvl9pPr>
          </a:lstStyle>
          <a:p>
            <a:fld id="{E23B0205-0870-4357-A2F4-C3559BA803FC}" type="slidenum">
              <a:rPr lang="de-DE" altLang="de-DE" sz="1200" b="0"/>
              <a:pPr/>
              <a:t>20</a:t>
            </a:fld>
            <a:endParaRPr lang="de-DE" altLang="de-DE" sz="1200" b="0"/>
          </a:p>
        </p:txBody>
      </p:sp>
    </p:spTree>
    <p:extLst>
      <p:ext uri="{BB962C8B-B14F-4D97-AF65-F5344CB8AC3E}">
        <p14:creationId xmlns:p14="http://schemas.microsoft.com/office/powerpoint/2010/main" val="17130325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lienbildplatzhalter 1"/>
          <p:cNvSpPr>
            <a:spLocks noGrp="1" noRot="1" noChangeAspect="1" noTextEdit="1"/>
          </p:cNvSpPr>
          <p:nvPr>
            <p:ph type="sldImg"/>
          </p:nvPr>
        </p:nvSpPr>
        <p:spPr>
          <a:ln/>
        </p:spPr>
      </p:sp>
      <p:sp>
        <p:nvSpPr>
          <p:cNvPr id="36867" name="Notizenplatzhalter 2"/>
          <p:cNvSpPr>
            <a:spLocks noGrp="1"/>
          </p:cNvSpPr>
          <p:nvPr>
            <p:ph type="body" idx="1"/>
          </p:nvPr>
        </p:nvSpPr>
        <p:spPr>
          <a:noFill/>
        </p:spPr>
        <p:txBody>
          <a:bodyPr/>
          <a:lstStyle/>
          <a:p>
            <a:endParaRPr lang="de-DE" altLang="de-DE">
              <a:latin typeface="Arial" panose="020B0604020202020204" pitchFamily="34" charset="0"/>
            </a:endParaRPr>
          </a:p>
        </p:txBody>
      </p:sp>
      <p:sp>
        <p:nvSpPr>
          <p:cNvPr id="36868"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2797" indent="-228559">
              <a:defRPr sz="1600" b="1">
                <a:solidFill>
                  <a:schemeClr val="tx1"/>
                </a:solidFill>
                <a:latin typeface="Arial" panose="020B0604020202020204" pitchFamily="34" charset="0"/>
              </a:defRPr>
            </a:lvl3pPr>
            <a:lvl4pPr marL="1599915" indent="-228559">
              <a:defRPr sz="1600" b="1">
                <a:solidFill>
                  <a:schemeClr val="tx1"/>
                </a:solidFill>
                <a:latin typeface="Arial" panose="020B0604020202020204" pitchFamily="34" charset="0"/>
              </a:defRPr>
            </a:lvl4pPr>
            <a:lvl5pPr marL="2057035" indent="-228559">
              <a:defRPr sz="1600" b="1">
                <a:solidFill>
                  <a:schemeClr val="tx1"/>
                </a:solidFill>
                <a:latin typeface="Arial" panose="020B0604020202020204" pitchFamily="34" charset="0"/>
              </a:defRPr>
            </a:lvl5pPr>
            <a:lvl6pPr marL="2514153" indent="-228559" eaLnBrk="0" fontAlgn="base" hangingPunct="0">
              <a:spcBef>
                <a:spcPct val="0"/>
              </a:spcBef>
              <a:spcAft>
                <a:spcPct val="0"/>
              </a:spcAft>
              <a:defRPr sz="1600" b="1">
                <a:solidFill>
                  <a:schemeClr val="tx1"/>
                </a:solidFill>
                <a:latin typeface="Arial" panose="020B0604020202020204" pitchFamily="34" charset="0"/>
              </a:defRPr>
            </a:lvl6pPr>
            <a:lvl7pPr marL="2971271" indent="-228559" eaLnBrk="0" fontAlgn="base" hangingPunct="0">
              <a:spcBef>
                <a:spcPct val="0"/>
              </a:spcBef>
              <a:spcAft>
                <a:spcPct val="0"/>
              </a:spcAft>
              <a:defRPr sz="1600" b="1">
                <a:solidFill>
                  <a:schemeClr val="tx1"/>
                </a:solidFill>
                <a:latin typeface="Arial" panose="020B0604020202020204" pitchFamily="34" charset="0"/>
              </a:defRPr>
            </a:lvl7pPr>
            <a:lvl8pPr marL="3428391" indent="-228559" eaLnBrk="0" fontAlgn="base" hangingPunct="0">
              <a:spcBef>
                <a:spcPct val="0"/>
              </a:spcBef>
              <a:spcAft>
                <a:spcPct val="0"/>
              </a:spcAft>
              <a:defRPr sz="1600" b="1">
                <a:solidFill>
                  <a:schemeClr val="tx1"/>
                </a:solidFill>
                <a:latin typeface="Arial" panose="020B0604020202020204" pitchFamily="34" charset="0"/>
              </a:defRPr>
            </a:lvl8pPr>
            <a:lvl9pPr marL="3885509" indent="-228559" eaLnBrk="0" fontAlgn="base" hangingPunct="0">
              <a:spcBef>
                <a:spcPct val="0"/>
              </a:spcBef>
              <a:spcAft>
                <a:spcPct val="0"/>
              </a:spcAft>
              <a:defRPr sz="1600" b="1">
                <a:solidFill>
                  <a:schemeClr val="tx1"/>
                </a:solidFill>
                <a:latin typeface="Arial" panose="020B0604020202020204" pitchFamily="34" charset="0"/>
              </a:defRPr>
            </a:lvl9pPr>
          </a:lstStyle>
          <a:p>
            <a:fld id="{A4F4CF6C-5E0E-424E-AE76-228B1F95677C}" type="slidenum">
              <a:rPr lang="de-DE" altLang="de-DE" sz="1200" b="0"/>
              <a:pPr/>
              <a:t>21</a:t>
            </a:fld>
            <a:endParaRPr lang="de-DE" altLang="de-DE" sz="1200" b="0"/>
          </a:p>
        </p:txBody>
      </p:sp>
    </p:spTree>
    <p:extLst>
      <p:ext uri="{BB962C8B-B14F-4D97-AF65-F5344CB8AC3E}">
        <p14:creationId xmlns:p14="http://schemas.microsoft.com/office/powerpoint/2010/main" val="37732049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lienbildplatzhalter 1"/>
          <p:cNvSpPr>
            <a:spLocks noGrp="1" noRot="1" noChangeAspect="1" noTextEdit="1"/>
          </p:cNvSpPr>
          <p:nvPr>
            <p:ph type="sldImg"/>
          </p:nvPr>
        </p:nvSpPr>
        <p:spPr>
          <a:ln/>
        </p:spPr>
      </p:sp>
      <p:sp>
        <p:nvSpPr>
          <p:cNvPr id="47107" name="Notizenplatzhalter 2"/>
          <p:cNvSpPr>
            <a:spLocks noGrp="1"/>
          </p:cNvSpPr>
          <p:nvPr>
            <p:ph type="body" idx="1"/>
          </p:nvPr>
        </p:nvSpPr>
        <p:spPr>
          <a:noFill/>
        </p:spPr>
        <p:txBody>
          <a:bodyPr/>
          <a:lstStyle/>
          <a:p>
            <a:r>
              <a:rPr lang="de-DE" altLang="de-DE" b="1" dirty="0">
                <a:latin typeface="Arial" panose="020B0604020202020204" pitchFamily="34" charset="0"/>
              </a:rPr>
              <a:t>Frage:</a:t>
            </a:r>
            <a:r>
              <a:rPr lang="de-DE" altLang="de-DE" dirty="0">
                <a:latin typeface="Arial" panose="020B0604020202020204" pitchFamily="34" charset="0"/>
              </a:rPr>
              <a:t> Wann beginnt die Schutzdauer bei Miturhebern? </a:t>
            </a:r>
          </a:p>
          <a:p>
            <a:r>
              <a:rPr lang="de-DE" altLang="de-DE" dirty="0">
                <a:latin typeface="Arial" panose="020B0604020202020204" pitchFamily="34" charset="0"/>
              </a:rPr>
              <a:t>Mit dem Tode des </a:t>
            </a:r>
            <a:r>
              <a:rPr lang="de-DE" altLang="de-DE" dirty="0" err="1">
                <a:latin typeface="Arial" panose="020B0604020202020204" pitchFamily="34" charset="0"/>
              </a:rPr>
              <a:t>längstlebenden</a:t>
            </a:r>
            <a:r>
              <a:rPr lang="de-DE" altLang="de-DE" dirty="0">
                <a:latin typeface="Arial" panose="020B0604020202020204" pitchFamily="34" charset="0"/>
              </a:rPr>
              <a:t> Miturhebers</a:t>
            </a:r>
          </a:p>
        </p:txBody>
      </p:sp>
      <p:sp>
        <p:nvSpPr>
          <p:cNvPr id="47108"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2797" indent="-228559">
              <a:defRPr sz="1600" b="1">
                <a:solidFill>
                  <a:schemeClr val="tx1"/>
                </a:solidFill>
                <a:latin typeface="Arial" panose="020B0604020202020204" pitchFamily="34" charset="0"/>
              </a:defRPr>
            </a:lvl3pPr>
            <a:lvl4pPr marL="1599915" indent="-228559">
              <a:defRPr sz="1600" b="1">
                <a:solidFill>
                  <a:schemeClr val="tx1"/>
                </a:solidFill>
                <a:latin typeface="Arial" panose="020B0604020202020204" pitchFamily="34" charset="0"/>
              </a:defRPr>
            </a:lvl4pPr>
            <a:lvl5pPr marL="2057035" indent="-228559">
              <a:defRPr sz="1600" b="1">
                <a:solidFill>
                  <a:schemeClr val="tx1"/>
                </a:solidFill>
                <a:latin typeface="Arial" panose="020B0604020202020204" pitchFamily="34" charset="0"/>
              </a:defRPr>
            </a:lvl5pPr>
            <a:lvl6pPr marL="2514153" indent="-228559" eaLnBrk="0" fontAlgn="base" hangingPunct="0">
              <a:spcBef>
                <a:spcPct val="0"/>
              </a:spcBef>
              <a:spcAft>
                <a:spcPct val="0"/>
              </a:spcAft>
              <a:defRPr sz="1600" b="1">
                <a:solidFill>
                  <a:schemeClr val="tx1"/>
                </a:solidFill>
                <a:latin typeface="Arial" panose="020B0604020202020204" pitchFamily="34" charset="0"/>
              </a:defRPr>
            </a:lvl6pPr>
            <a:lvl7pPr marL="2971271" indent="-228559" eaLnBrk="0" fontAlgn="base" hangingPunct="0">
              <a:spcBef>
                <a:spcPct val="0"/>
              </a:spcBef>
              <a:spcAft>
                <a:spcPct val="0"/>
              </a:spcAft>
              <a:defRPr sz="1600" b="1">
                <a:solidFill>
                  <a:schemeClr val="tx1"/>
                </a:solidFill>
                <a:latin typeface="Arial" panose="020B0604020202020204" pitchFamily="34" charset="0"/>
              </a:defRPr>
            </a:lvl7pPr>
            <a:lvl8pPr marL="3428391" indent="-228559" eaLnBrk="0" fontAlgn="base" hangingPunct="0">
              <a:spcBef>
                <a:spcPct val="0"/>
              </a:spcBef>
              <a:spcAft>
                <a:spcPct val="0"/>
              </a:spcAft>
              <a:defRPr sz="1600" b="1">
                <a:solidFill>
                  <a:schemeClr val="tx1"/>
                </a:solidFill>
                <a:latin typeface="Arial" panose="020B0604020202020204" pitchFamily="34" charset="0"/>
              </a:defRPr>
            </a:lvl8pPr>
            <a:lvl9pPr marL="3885509" indent="-228559" eaLnBrk="0" fontAlgn="base" hangingPunct="0">
              <a:spcBef>
                <a:spcPct val="0"/>
              </a:spcBef>
              <a:spcAft>
                <a:spcPct val="0"/>
              </a:spcAft>
              <a:defRPr sz="1600" b="1">
                <a:solidFill>
                  <a:schemeClr val="tx1"/>
                </a:solidFill>
                <a:latin typeface="Arial" panose="020B0604020202020204" pitchFamily="34" charset="0"/>
              </a:defRPr>
            </a:lvl9pPr>
          </a:lstStyle>
          <a:p>
            <a:fld id="{27C694CF-EFC2-4302-B1D0-4BA479E5F811}" type="slidenum">
              <a:rPr lang="de-DE" altLang="de-DE" sz="1200" b="0"/>
              <a:pPr/>
              <a:t>22</a:t>
            </a:fld>
            <a:endParaRPr lang="de-DE" altLang="de-DE" sz="1200" b="0"/>
          </a:p>
        </p:txBody>
      </p:sp>
    </p:spTree>
    <p:extLst>
      <p:ext uri="{BB962C8B-B14F-4D97-AF65-F5344CB8AC3E}">
        <p14:creationId xmlns:p14="http://schemas.microsoft.com/office/powerpoint/2010/main" val="2487356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lienbildplatzhalter 1"/>
          <p:cNvSpPr>
            <a:spLocks noGrp="1" noRot="1" noChangeAspect="1" noTextEdit="1"/>
          </p:cNvSpPr>
          <p:nvPr>
            <p:ph type="sldImg"/>
          </p:nvPr>
        </p:nvSpPr>
        <p:spPr>
          <a:ln/>
        </p:spPr>
      </p:sp>
      <p:sp>
        <p:nvSpPr>
          <p:cNvPr id="49155" name="Notizenplatzhalter 2"/>
          <p:cNvSpPr>
            <a:spLocks noGrp="1"/>
          </p:cNvSpPr>
          <p:nvPr>
            <p:ph type="body" idx="1"/>
          </p:nvPr>
        </p:nvSpPr>
        <p:spPr>
          <a:noFill/>
        </p:spPr>
        <p:txBody>
          <a:bodyPr/>
          <a:lstStyle/>
          <a:p>
            <a:endParaRPr lang="de-DE" altLang="de-DE" dirty="0">
              <a:latin typeface="Arial" panose="020B0604020202020204" pitchFamily="34" charset="0"/>
            </a:endParaRPr>
          </a:p>
        </p:txBody>
      </p:sp>
      <p:sp>
        <p:nvSpPr>
          <p:cNvPr id="49156"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2797" indent="-228559">
              <a:defRPr sz="1600" b="1">
                <a:solidFill>
                  <a:schemeClr val="tx1"/>
                </a:solidFill>
                <a:latin typeface="Arial" panose="020B0604020202020204" pitchFamily="34" charset="0"/>
              </a:defRPr>
            </a:lvl3pPr>
            <a:lvl4pPr marL="1599915" indent="-228559">
              <a:defRPr sz="1600" b="1">
                <a:solidFill>
                  <a:schemeClr val="tx1"/>
                </a:solidFill>
                <a:latin typeface="Arial" panose="020B0604020202020204" pitchFamily="34" charset="0"/>
              </a:defRPr>
            </a:lvl4pPr>
            <a:lvl5pPr marL="2057035" indent="-228559">
              <a:defRPr sz="1600" b="1">
                <a:solidFill>
                  <a:schemeClr val="tx1"/>
                </a:solidFill>
                <a:latin typeface="Arial" panose="020B0604020202020204" pitchFamily="34" charset="0"/>
              </a:defRPr>
            </a:lvl5pPr>
            <a:lvl6pPr marL="2514153" indent="-228559" eaLnBrk="0" fontAlgn="base" hangingPunct="0">
              <a:spcBef>
                <a:spcPct val="0"/>
              </a:spcBef>
              <a:spcAft>
                <a:spcPct val="0"/>
              </a:spcAft>
              <a:defRPr sz="1600" b="1">
                <a:solidFill>
                  <a:schemeClr val="tx1"/>
                </a:solidFill>
                <a:latin typeface="Arial" panose="020B0604020202020204" pitchFamily="34" charset="0"/>
              </a:defRPr>
            </a:lvl6pPr>
            <a:lvl7pPr marL="2971271" indent="-228559" eaLnBrk="0" fontAlgn="base" hangingPunct="0">
              <a:spcBef>
                <a:spcPct val="0"/>
              </a:spcBef>
              <a:spcAft>
                <a:spcPct val="0"/>
              </a:spcAft>
              <a:defRPr sz="1600" b="1">
                <a:solidFill>
                  <a:schemeClr val="tx1"/>
                </a:solidFill>
                <a:latin typeface="Arial" panose="020B0604020202020204" pitchFamily="34" charset="0"/>
              </a:defRPr>
            </a:lvl7pPr>
            <a:lvl8pPr marL="3428391" indent="-228559" eaLnBrk="0" fontAlgn="base" hangingPunct="0">
              <a:spcBef>
                <a:spcPct val="0"/>
              </a:spcBef>
              <a:spcAft>
                <a:spcPct val="0"/>
              </a:spcAft>
              <a:defRPr sz="1600" b="1">
                <a:solidFill>
                  <a:schemeClr val="tx1"/>
                </a:solidFill>
                <a:latin typeface="Arial" panose="020B0604020202020204" pitchFamily="34" charset="0"/>
              </a:defRPr>
            </a:lvl8pPr>
            <a:lvl9pPr marL="3885509" indent="-228559" eaLnBrk="0" fontAlgn="base" hangingPunct="0">
              <a:spcBef>
                <a:spcPct val="0"/>
              </a:spcBef>
              <a:spcAft>
                <a:spcPct val="0"/>
              </a:spcAft>
              <a:defRPr sz="1600" b="1">
                <a:solidFill>
                  <a:schemeClr val="tx1"/>
                </a:solidFill>
                <a:latin typeface="Arial" panose="020B0604020202020204" pitchFamily="34" charset="0"/>
              </a:defRPr>
            </a:lvl9pPr>
          </a:lstStyle>
          <a:p>
            <a:fld id="{D7F254AF-088B-4002-BD5E-68BA0581D8A1}" type="slidenum">
              <a:rPr lang="de-DE" altLang="de-DE" sz="1200" b="0"/>
              <a:pPr/>
              <a:t>23</a:t>
            </a:fld>
            <a:endParaRPr lang="de-DE" altLang="de-DE" sz="1200" b="0"/>
          </a:p>
        </p:txBody>
      </p:sp>
    </p:spTree>
    <p:extLst>
      <p:ext uri="{BB962C8B-B14F-4D97-AF65-F5344CB8AC3E}">
        <p14:creationId xmlns:p14="http://schemas.microsoft.com/office/powerpoint/2010/main" val="22071108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6782AB27-583B-498B-965E-7FA0C1905FC4}" type="slidenum">
              <a:rPr lang="de-DE" smtClean="0"/>
              <a:pPr>
                <a:defRPr/>
              </a:pPr>
              <a:t>27</a:t>
            </a:fld>
            <a:endParaRPr lang="de-DE"/>
          </a:p>
        </p:txBody>
      </p:sp>
    </p:spTree>
    <p:extLst>
      <p:ext uri="{BB962C8B-B14F-4D97-AF65-F5344CB8AC3E}">
        <p14:creationId xmlns:p14="http://schemas.microsoft.com/office/powerpoint/2010/main" val="25707921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lienbildplatzhalter 1"/>
          <p:cNvSpPr>
            <a:spLocks noGrp="1" noRot="1" noChangeAspect="1" noTextEdit="1"/>
          </p:cNvSpPr>
          <p:nvPr>
            <p:ph type="sldImg"/>
          </p:nvPr>
        </p:nvSpPr>
        <p:spPr>
          <a:ln/>
        </p:spPr>
      </p:sp>
      <p:sp>
        <p:nvSpPr>
          <p:cNvPr id="51203" name="Notizenplatzhalter 2"/>
          <p:cNvSpPr>
            <a:spLocks noGrp="1"/>
          </p:cNvSpPr>
          <p:nvPr>
            <p:ph type="body" idx="1"/>
          </p:nvPr>
        </p:nvSpPr>
        <p:spPr>
          <a:noFill/>
        </p:spPr>
        <p:txBody>
          <a:bodyPr/>
          <a:lstStyle/>
          <a:p>
            <a:endParaRPr lang="de-DE" altLang="de-DE">
              <a:latin typeface="Arial" panose="020B0604020202020204" pitchFamily="34" charset="0"/>
            </a:endParaRPr>
          </a:p>
        </p:txBody>
      </p:sp>
      <p:sp>
        <p:nvSpPr>
          <p:cNvPr id="51204"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2797" indent="-228559">
              <a:defRPr sz="1600" b="1">
                <a:solidFill>
                  <a:schemeClr val="tx1"/>
                </a:solidFill>
                <a:latin typeface="Arial" panose="020B0604020202020204" pitchFamily="34" charset="0"/>
              </a:defRPr>
            </a:lvl3pPr>
            <a:lvl4pPr marL="1599915" indent="-228559">
              <a:defRPr sz="1600" b="1">
                <a:solidFill>
                  <a:schemeClr val="tx1"/>
                </a:solidFill>
                <a:latin typeface="Arial" panose="020B0604020202020204" pitchFamily="34" charset="0"/>
              </a:defRPr>
            </a:lvl4pPr>
            <a:lvl5pPr marL="2057035" indent="-228559">
              <a:defRPr sz="1600" b="1">
                <a:solidFill>
                  <a:schemeClr val="tx1"/>
                </a:solidFill>
                <a:latin typeface="Arial" panose="020B0604020202020204" pitchFamily="34" charset="0"/>
              </a:defRPr>
            </a:lvl5pPr>
            <a:lvl6pPr marL="2514153" indent="-228559" eaLnBrk="0" fontAlgn="base" hangingPunct="0">
              <a:spcBef>
                <a:spcPct val="0"/>
              </a:spcBef>
              <a:spcAft>
                <a:spcPct val="0"/>
              </a:spcAft>
              <a:defRPr sz="1600" b="1">
                <a:solidFill>
                  <a:schemeClr val="tx1"/>
                </a:solidFill>
                <a:latin typeface="Arial" panose="020B0604020202020204" pitchFamily="34" charset="0"/>
              </a:defRPr>
            </a:lvl6pPr>
            <a:lvl7pPr marL="2971271" indent="-228559" eaLnBrk="0" fontAlgn="base" hangingPunct="0">
              <a:spcBef>
                <a:spcPct val="0"/>
              </a:spcBef>
              <a:spcAft>
                <a:spcPct val="0"/>
              </a:spcAft>
              <a:defRPr sz="1600" b="1">
                <a:solidFill>
                  <a:schemeClr val="tx1"/>
                </a:solidFill>
                <a:latin typeface="Arial" panose="020B0604020202020204" pitchFamily="34" charset="0"/>
              </a:defRPr>
            </a:lvl7pPr>
            <a:lvl8pPr marL="3428391" indent="-228559" eaLnBrk="0" fontAlgn="base" hangingPunct="0">
              <a:spcBef>
                <a:spcPct val="0"/>
              </a:spcBef>
              <a:spcAft>
                <a:spcPct val="0"/>
              </a:spcAft>
              <a:defRPr sz="1600" b="1">
                <a:solidFill>
                  <a:schemeClr val="tx1"/>
                </a:solidFill>
                <a:latin typeface="Arial" panose="020B0604020202020204" pitchFamily="34" charset="0"/>
              </a:defRPr>
            </a:lvl8pPr>
            <a:lvl9pPr marL="3885509" indent="-228559" eaLnBrk="0" fontAlgn="base" hangingPunct="0">
              <a:spcBef>
                <a:spcPct val="0"/>
              </a:spcBef>
              <a:spcAft>
                <a:spcPct val="0"/>
              </a:spcAft>
              <a:defRPr sz="1600" b="1">
                <a:solidFill>
                  <a:schemeClr val="tx1"/>
                </a:solidFill>
                <a:latin typeface="Arial" panose="020B0604020202020204" pitchFamily="34" charset="0"/>
              </a:defRPr>
            </a:lvl9pPr>
          </a:lstStyle>
          <a:p>
            <a:fld id="{AF783E93-9809-4567-92BD-6784DA5AF43F}" type="slidenum">
              <a:rPr lang="de-DE" altLang="de-DE" sz="1200" b="0"/>
              <a:pPr/>
              <a:t>30</a:t>
            </a:fld>
            <a:endParaRPr lang="de-DE" altLang="de-DE" sz="1200" b="0"/>
          </a:p>
        </p:txBody>
      </p:sp>
    </p:spTree>
    <p:extLst>
      <p:ext uri="{BB962C8B-B14F-4D97-AF65-F5344CB8AC3E}">
        <p14:creationId xmlns:p14="http://schemas.microsoft.com/office/powerpoint/2010/main" val="24502527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lienbildplatzhalter 1"/>
          <p:cNvSpPr>
            <a:spLocks noGrp="1" noRot="1" noChangeAspect="1" noTextEdit="1"/>
          </p:cNvSpPr>
          <p:nvPr>
            <p:ph type="sldImg"/>
          </p:nvPr>
        </p:nvSpPr>
        <p:spPr>
          <a:ln/>
        </p:spPr>
      </p:sp>
      <p:sp>
        <p:nvSpPr>
          <p:cNvPr id="53251" name="Notizenplatzhalter 2"/>
          <p:cNvSpPr>
            <a:spLocks noGrp="1"/>
          </p:cNvSpPr>
          <p:nvPr>
            <p:ph type="body" idx="1"/>
          </p:nvPr>
        </p:nvSpPr>
        <p:spPr>
          <a:noFill/>
        </p:spPr>
        <p:txBody>
          <a:bodyPr/>
          <a:lstStyle/>
          <a:p>
            <a:endParaRPr lang="de-DE" altLang="de-DE">
              <a:latin typeface="Arial" panose="020B0604020202020204" pitchFamily="34" charset="0"/>
            </a:endParaRPr>
          </a:p>
        </p:txBody>
      </p:sp>
      <p:sp>
        <p:nvSpPr>
          <p:cNvPr id="53252"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2797" indent="-228559">
              <a:defRPr sz="1600" b="1">
                <a:solidFill>
                  <a:schemeClr val="tx1"/>
                </a:solidFill>
                <a:latin typeface="Arial" panose="020B0604020202020204" pitchFamily="34" charset="0"/>
              </a:defRPr>
            </a:lvl3pPr>
            <a:lvl4pPr marL="1599915" indent="-228559">
              <a:defRPr sz="1600" b="1">
                <a:solidFill>
                  <a:schemeClr val="tx1"/>
                </a:solidFill>
                <a:latin typeface="Arial" panose="020B0604020202020204" pitchFamily="34" charset="0"/>
              </a:defRPr>
            </a:lvl4pPr>
            <a:lvl5pPr marL="2057035" indent="-228559">
              <a:defRPr sz="1600" b="1">
                <a:solidFill>
                  <a:schemeClr val="tx1"/>
                </a:solidFill>
                <a:latin typeface="Arial" panose="020B0604020202020204" pitchFamily="34" charset="0"/>
              </a:defRPr>
            </a:lvl5pPr>
            <a:lvl6pPr marL="2514153" indent="-228559" eaLnBrk="0" fontAlgn="base" hangingPunct="0">
              <a:spcBef>
                <a:spcPct val="0"/>
              </a:spcBef>
              <a:spcAft>
                <a:spcPct val="0"/>
              </a:spcAft>
              <a:defRPr sz="1600" b="1">
                <a:solidFill>
                  <a:schemeClr val="tx1"/>
                </a:solidFill>
                <a:latin typeface="Arial" panose="020B0604020202020204" pitchFamily="34" charset="0"/>
              </a:defRPr>
            </a:lvl6pPr>
            <a:lvl7pPr marL="2971271" indent="-228559" eaLnBrk="0" fontAlgn="base" hangingPunct="0">
              <a:spcBef>
                <a:spcPct val="0"/>
              </a:spcBef>
              <a:spcAft>
                <a:spcPct val="0"/>
              </a:spcAft>
              <a:defRPr sz="1600" b="1">
                <a:solidFill>
                  <a:schemeClr val="tx1"/>
                </a:solidFill>
                <a:latin typeface="Arial" panose="020B0604020202020204" pitchFamily="34" charset="0"/>
              </a:defRPr>
            </a:lvl7pPr>
            <a:lvl8pPr marL="3428391" indent="-228559" eaLnBrk="0" fontAlgn="base" hangingPunct="0">
              <a:spcBef>
                <a:spcPct val="0"/>
              </a:spcBef>
              <a:spcAft>
                <a:spcPct val="0"/>
              </a:spcAft>
              <a:defRPr sz="1600" b="1">
                <a:solidFill>
                  <a:schemeClr val="tx1"/>
                </a:solidFill>
                <a:latin typeface="Arial" panose="020B0604020202020204" pitchFamily="34" charset="0"/>
              </a:defRPr>
            </a:lvl8pPr>
            <a:lvl9pPr marL="3885509" indent="-228559" eaLnBrk="0" fontAlgn="base" hangingPunct="0">
              <a:spcBef>
                <a:spcPct val="0"/>
              </a:spcBef>
              <a:spcAft>
                <a:spcPct val="0"/>
              </a:spcAft>
              <a:defRPr sz="1600" b="1">
                <a:solidFill>
                  <a:schemeClr val="tx1"/>
                </a:solidFill>
                <a:latin typeface="Arial" panose="020B0604020202020204" pitchFamily="34" charset="0"/>
              </a:defRPr>
            </a:lvl9pPr>
          </a:lstStyle>
          <a:p>
            <a:fld id="{3EF79A0A-6ED7-45F9-937E-98D54E3E38D2}" type="slidenum">
              <a:rPr lang="de-DE" altLang="de-DE" sz="1200" b="0"/>
              <a:pPr/>
              <a:t>31</a:t>
            </a:fld>
            <a:endParaRPr lang="de-DE" altLang="de-DE" sz="1200" b="0"/>
          </a:p>
        </p:txBody>
      </p:sp>
    </p:spTree>
    <p:extLst>
      <p:ext uri="{BB962C8B-B14F-4D97-AF65-F5344CB8AC3E}">
        <p14:creationId xmlns:p14="http://schemas.microsoft.com/office/powerpoint/2010/main" val="3412596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lienbildplatzhalter 1"/>
          <p:cNvSpPr>
            <a:spLocks noGrp="1" noRot="1" noChangeAspect="1" noTextEdit="1"/>
          </p:cNvSpPr>
          <p:nvPr>
            <p:ph type="sldImg"/>
          </p:nvPr>
        </p:nvSpPr>
        <p:spPr>
          <a:ln/>
        </p:spPr>
      </p:sp>
      <p:sp>
        <p:nvSpPr>
          <p:cNvPr id="18435" name="Notizenplatzhalter 2"/>
          <p:cNvSpPr>
            <a:spLocks noGrp="1"/>
          </p:cNvSpPr>
          <p:nvPr>
            <p:ph type="body" idx="1"/>
          </p:nvPr>
        </p:nvSpPr>
        <p:spPr>
          <a:noFill/>
        </p:spPr>
        <p:txBody>
          <a:bodyPr/>
          <a:lstStyle/>
          <a:p>
            <a:endParaRPr lang="de-DE" altLang="de-DE">
              <a:latin typeface="Arial" panose="020B0604020202020204" pitchFamily="34" charset="0"/>
            </a:endParaRPr>
          </a:p>
        </p:txBody>
      </p:sp>
      <p:sp>
        <p:nvSpPr>
          <p:cNvPr id="18436"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4385" indent="-226973">
              <a:defRPr sz="1600" b="1">
                <a:solidFill>
                  <a:schemeClr val="tx1"/>
                </a:solidFill>
                <a:latin typeface="Arial" panose="020B0604020202020204" pitchFamily="34" charset="0"/>
              </a:defRPr>
            </a:lvl3pPr>
            <a:lvl4pPr marL="1604678" indent="-226973">
              <a:defRPr sz="1600" b="1">
                <a:solidFill>
                  <a:schemeClr val="tx1"/>
                </a:solidFill>
                <a:latin typeface="Arial" panose="020B0604020202020204" pitchFamily="34" charset="0"/>
              </a:defRPr>
            </a:lvl4pPr>
            <a:lvl5pPr marL="2061797" indent="-226973">
              <a:defRPr sz="1600" b="1">
                <a:solidFill>
                  <a:schemeClr val="tx1"/>
                </a:solidFill>
                <a:latin typeface="Arial" panose="020B0604020202020204" pitchFamily="34" charset="0"/>
              </a:defRPr>
            </a:lvl5pPr>
            <a:lvl6pPr marL="2518915" indent="-226973" eaLnBrk="0" fontAlgn="base" hangingPunct="0">
              <a:spcBef>
                <a:spcPct val="0"/>
              </a:spcBef>
              <a:spcAft>
                <a:spcPct val="0"/>
              </a:spcAft>
              <a:defRPr sz="1600" b="1">
                <a:solidFill>
                  <a:schemeClr val="tx1"/>
                </a:solidFill>
                <a:latin typeface="Arial" panose="020B0604020202020204" pitchFamily="34" charset="0"/>
              </a:defRPr>
            </a:lvl6pPr>
            <a:lvl7pPr marL="2976034" indent="-226973" eaLnBrk="0" fontAlgn="base" hangingPunct="0">
              <a:spcBef>
                <a:spcPct val="0"/>
              </a:spcBef>
              <a:spcAft>
                <a:spcPct val="0"/>
              </a:spcAft>
              <a:defRPr sz="1600" b="1">
                <a:solidFill>
                  <a:schemeClr val="tx1"/>
                </a:solidFill>
                <a:latin typeface="Arial" panose="020B0604020202020204" pitchFamily="34" charset="0"/>
              </a:defRPr>
            </a:lvl7pPr>
            <a:lvl8pPr marL="3433153" indent="-226973" eaLnBrk="0" fontAlgn="base" hangingPunct="0">
              <a:spcBef>
                <a:spcPct val="0"/>
              </a:spcBef>
              <a:spcAft>
                <a:spcPct val="0"/>
              </a:spcAft>
              <a:defRPr sz="1600" b="1">
                <a:solidFill>
                  <a:schemeClr val="tx1"/>
                </a:solidFill>
                <a:latin typeface="Arial" panose="020B0604020202020204" pitchFamily="34" charset="0"/>
              </a:defRPr>
            </a:lvl8pPr>
            <a:lvl9pPr marL="3890271" indent="-226973" eaLnBrk="0" fontAlgn="base" hangingPunct="0">
              <a:spcBef>
                <a:spcPct val="0"/>
              </a:spcBef>
              <a:spcAft>
                <a:spcPct val="0"/>
              </a:spcAft>
              <a:defRPr sz="1600" b="1">
                <a:solidFill>
                  <a:schemeClr val="tx1"/>
                </a:solidFill>
                <a:latin typeface="Arial" panose="020B0604020202020204" pitchFamily="34" charset="0"/>
              </a:defRPr>
            </a:lvl9pPr>
          </a:lstStyle>
          <a:p>
            <a:fld id="{A7935953-C3CF-46AD-9C30-CA955EF5364F}" type="slidenum">
              <a:rPr lang="de-DE" altLang="de-DE" sz="1200" b="0"/>
              <a:pPr/>
              <a:t>2</a:t>
            </a:fld>
            <a:endParaRPr lang="de-DE" altLang="de-DE" sz="1200" b="0"/>
          </a:p>
        </p:txBody>
      </p:sp>
    </p:spTree>
    <p:extLst>
      <p:ext uri="{BB962C8B-B14F-4D97-AF65-F5344CB8AC3E}">
        <p14:creationId xmlns:p14="http://schemas.microsoft.com/office/powerpoint/2010/main" val="36096494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lienbildplatzhalter 1"/>
          <p:cNvSpPr>
            <a:spLocks noGrp="1" noRot="1" noChangeAspect="1" noTextEdit="1"/>
          </p:cNvSpPr>
          <p:nvPr>
            <p:ph type="sldImg"/>
          </p:nvPr>
        </p:nvSpPr>
        <p:spPr>
          <a:ln/>
        </p:spPr>
      </p:sp>
      <p:sp>
        <p:nvSpPr>
          <p:cNvPr id="55299" name="Notizenplatzhalter 2"/>
          <p:cNvSpPr>
            <a:spLocks noGrp="1"/>
          </p:cNvSpPr>
          <p:nvPr>
            <p:ph type="body" idx="1"/>
          </p:nvPr>
        </p:nvSpPr>
        <p:spPr>
          <a:noFill/>
        </p:spPr>
        <p:txBody>
          <a:bodyPr/>
          <a:lstStyle/>
          <a:p>
            <a:r>
              <a:rPr lang="de-DE" altLang="de-DE">
                <a:latin typeface="Arial" panose="020B0604020202020204" pitchFamily="34" charset="0"/>
              </a:rPr>
              <a:t>Berechnung der Frist: Da nicht genauer bekannt, ist vom frühestmöglichen Tod des Urhebers auszugehen: 1967. Dh Beginn der Frist: 01.01.1968 und Ablauf der Frist: 31.12.2037.</a:t>
            </a:r>
          </a:p>
        </p:txBody>
      </p:sp>
      <p:sp>
        <p:nvSpPr>
          <p:cNvPr id="55300"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4385" indent="-226973">
              <a:defRPr sz="1600" b="1">
                <a:solidFill>
                  <a:schemeClr val="tx1"/>
                </a:solidFill>
                <a:latin typeface="Arial" panose="020B0604020202020204" pitchFamily="34" charset="0"/>
              </a:defRPr>
            </a:lvl3pPr>
            <a:lvl4pPr marL="1604678" indent="-226973">
              <a:defRPr sz="1600" b="1">
                <a:solidFill>
                  <a:schemeClr val="tx1"/>
                </a:solidFill>
                <a:latin typeface="Arial" panose="020B0604020202020204" pitchFamily="34" charset="0"/>
              </a:defRPr>
            </a:lvl4pPr>
            <a:lvl5pPr marL="2061797" indent="-226973">
              <a:defRPr sz="1600" b="1">
                <a:solidFill>
                  <a:schemeClr val="tx1"/>
                </a:solidFill>
                <a:latin typeface="Arial" panose="020B0604020202020204" pitchFamily="34" charset="0"/>
              </a:defRPr>
            </a:lvl5pPr>
            <a:lvl6pPr marL="2518915" indent="-226973" eaLnBrk="0" fontAlgn="base" hangingPunct="0">
              <a:spcBef>
                <a:spcPct val="0"/>
              </a:spcBef>
              <a:spcAft>
                <a:spcPct val="0"/>
              </a:spcAft>
              <a:defRPr sz="1600" b="1">
                <a:solidFill>
                  <a:schemeClr val="tx1"/>
                </a:solidFill>
                <a:latin typeface="Arial" panose="020B0604020202020204" pitchFamily="34" charset="0"/>
              </a:defRPr>
            </a:lvl6pPr>
            <a:lvl7pPr marL="2976034" indent="-226973" eaLnBrk="0" fontAlgn="base" hangingPunct="0">
              <a:spcBef>
                <a:spcPct val="0"/>
              </a:spcBef>
              <a:spcAft>
                <a:spcPct val="0"/>
              </a:spcAft>
              <a:defRPr sz="1600" b="1">
                <a:solidFill>
                  <a:schemeClr val="tx1"/>
                </a:solidFill>
                <a:latin typeface="Arial" panose="020B0604020202020204" pitchFamily="34" charset="0"/>
              </a:defRPr>
            </a:lvl7pPr>
            <a:lvl8pPr marL="3433153" indent="-226973" eaLnBrk="0" fontAlgn="base" hangingPunct="0">
              <a:spcBef>
                <a:spcPct val="0"/>
              </a:spcBef>
              <a:spcAft>
                <a:spcPct val="0"/>
              </a:spcAft>
              <a:defRPr sz="1600" b="1">
                <a:solidFill>
                  <a:schemeClr val="tx1"/>
                </a:solidFill>
                <a:latin typeface="Arial" panose="020B0604020202020204" pitchFamily="34" charset="0"/>
              </a:defRPr>
            </a:lvl8pPr>
            <a:lvl9pPr marL="3890271" indent="-226973" eaLnBrk="0" fontAlgn="base" hangingPunct="0">
              <a:spcBef>
                <a:spcPct val="0"/>
              </a:spcBef>
              <a:spcAft>
                <a:spcPct val="0"/>
              </a:spcAft>
              <a:defRPr sz="1600" b="1">
                <a:solidFill>
                  <a:schemeClr val="tx1"/>
                </a:solidFill>
                <a:latin typeface="Arial" panose="020B0604020202020204" pitchFamily="34" charset="0"/>
              </a:defRPr>
            </a:lvl9pPr>
          </a:lstStyle>
          <a:p>
            <a:fld id="{D2B68945-7DEC-45A9-B28B-99C96935D5DD}" type="slidenum">
              <a:rPr lang="de-DE" altLang="de-DE" sz="1200" b="0"/>
              <a:pPr/>
              <a:t>32</a:t>
            </a:fld>
            <a:endParaRPr lang="de-DE" altLang="de-DE" sz="1200" b="0"/>
          </a:p>
        </p:txBody>
      </p:sp>
    </p:spTree>
    <p:extLst>
      <p:ext uri="{BB962C8B-B14F-4D97-AF65-F5344CB8AC3E}">
        <p14:creationId xmlns:p14="http://schemas.microsoft.com/office/powerpoint/2010/main" val="882337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lienbildplatzhalter 1"/>
          <p:cNvSpPr>
            <a:spLocks noGrp="1" noRot="1" noChangeAspect="1" noTextEdit="1"/>
          </p:cNvSpPr>
          <p:nvPr>
            <p:ph type="sldImg"/>
          </p:nvPr>
        </p:nvSpPr>
        <p:spPr>
          <a:ln/>
        </p:spPr>
      </p:sp>
      <p:sp>
        <p:nvSpPr>
          <p:cNvPr id="57347" name="Notizenplatzhalter 2"/>
          <p:cNvSpPr>
            <a:spLocks noGrp="1"/>
          </p:cNvSpPr>
          <p:nvPr>
            <p:ph type="body" idx="1"/>
          </p:nvPr>
        </p:nvSpPr>
        <p:spPr>
          <a:noFill/>
        </p:spPr>
        <p:txBody>
          <a:bodyPr/>
          <a:lstStyle/>
          <a:p>
            <a:endParaRPr lang="de-DE" altLang="de-DE">
              <a:latin typeface="Arial" panose="020B0604020202020204" pitchFamily="34" charset="0"/>
            </a:endParaRPr>
          </a:p>
        </p:txBody>
      </p:sp>
      <p:sp>
        <p:nvSpPr>
          <p:cNvPr id="57348"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2797" indent="-228559">
              <a:defRPr sz="1600" b="1">
                <a:solidFill>
                  <a:schemeClr val="tx1"/>
                </a:solidFill>
                <a:latin typeface="Arial" panose="020B0604020202020204" pitchFamily="34" charset="0"/>
              </a:defRPr>
            </a:lvl3pPr>
            <a:lvl4pPr marL="1599915" indent="-228559">
              <a:defRPr sz="1600" b="1">
                <a:solidFill>
                  <a:schemeClr val="tx1"/>
                </a:solidFill>
                <a:latin typeface="Arial" panose="020B0604020202020204" pitchFamily="34" charset="0"/>
              </a:defRPr>
            </a:lvl4pPr>
            <a:lvl5pPr marL="2057035" indent="-228559">
              <a:defRPr sz="1600" b="1">
                <a:solidFill>
                  <a:schemeClr val="tx1"/>
                </a:solidFill>
                <a:latin typeface="Arial" panose="020B0604020202020204" pitchFamily="34" charset="0"/>
              </a:defRPr>
            </a:lvl5pPr>
            <a:lvl6pPr marL="2514153" indent="-228559" eaLnBrk="0" fontAlgn="base" hangingPunct="0">
              <a:spcBef>
                <a:spcPct val="0"/>
              </a:spcBef>
              <a:spcAft>
                <a:spcPct val="0"/>
              </a:spcAft>
              <a:defRPr sz="1600" b="1">
                <a:solidFill>
                  <a:schemeClr val="tx1"/>
                </a:solidFill>
                <a:latin typeface="Arial" panose="020B0604020202020204" pitchFamily="34" charset="0"/>
              </a:defRPr>
            </a:lvl6pPr>
            <a:lvl7pPr marL="2971271" indent="-228559" eaLnBrk="0" fontAlgn="base" hangingPunct="0">
              <a:spcBef>
                <a:spcPct val="0"/>
              </a:spcBef>
              <a:spcAft>
                <a:spcPct val="0"/>
              </a:spcAft>
              <a:defRPr sz="1600" b="1">
                <a:solidFill>
                  <a:schemeClr val="tx1"/>
                </a:solidFill>
                <a:latin typeface="Arial" panose="020B0604020202020204" pitchFamily="34" charset="0"/>
              </a:defRPr>
            </a:lvl7pPr>
            <a:lvl8pPr marL="3428391" indent="-228559" eaLnBrk="0" fontAlgn="base" hangingPunct="0">
              <a:spcBef>
                <a:spcPct val="0"/>
              </a:spcBef>
              <a:spcAft>
                <a:spcPct val="0"/>
              </a:spcAft>
              <a:defRPr sz="1600" b="1">
                <a:solidFill>
                  <a:schemeClr val="tx1"/>
                </a:solidFill>
                <a:latin typeface="Arial" panose="020B0604020202020204" pitchFamily="34" charset="0"/>
              </a:defRPr>
            </a:lvl8pPr>
            <a:lvl9pPr marL="3885509" indent="-228559" eaLnBrk="0" fontAlgn="base" hangingPunct="0">
              <a:spcBef>
                <a:spcPct val="0"/>
              </a:spcBef>
              <a:spcAft>
                <a:spcPct val="0"/>
              </a:spcAft>
              <a:defRPr sz="1600" b="1">
                <a:solidFill>
                  <a:schemeClr val="tx1"/>
                </a:solidFill>
                <a:latin typeface="Arial" panose="020B0604020202020204" pitchFamily="34" charset="0"/>
              </a:defRPr>
            </a:lvl9pPr>
          </a:lstStyle>
          <a:p>
            <a:fld id="{170148EC-35CA-4BEF-B3D3-1CE637EAD5AD}" type="slidenum">
              <a:rPr lang="de-DE" altLang="de-DE" sz="1200" b="0"/>
              <a:pPr/>
              <a:t>33</a:t>
            </a:fld>
            <a:endParaRPr lang="de-DE" altLang="de-DE" sz="1200" b="0"/>
          </a:p>
        </p:txBody>
      </p:sp>
    </p:spTree>
    <p:extLst>
      <p:ext uri="{BB962C8B-B14F-4D97-AF65-F5344CB8AC3E}">
        <p14:creationId xmlns:p14="http://schemas.microsoft.com/office/powerpoint/2010/main" val="11662365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Folienbildplatzhalter 1"/>
          <p:cNvSpPr>
            <a:spLocks noGrp="1" noRot="1" noChangeAspect="1" noTextEdit="1"/>
          </p:cNvSpPr>
          <p:nvPr>
            <p:ph type="sldImg"/>
          </p:nvPr>
        </p:nvSpPr>
        <p:spPr>
          <a:ln/>
        </p:spPr>
      </p:sp>
      <p:sp>
        <p:nvSpPr>
          <p:cNvPr id="59395" name="Notizenplatzhalter 2"/>
          <p:cNvSpPr>
            <a:spLocks noGrp="1"/>
          </p:cNvSpPr>
          <p:nvPr>
            <p:ph type="body" idx="1"/>
          </p:nvPr>
        </p:nvSpPr>
        <p:spPr>
          <a:noFill/>
        </p:spPr>
        <p:txBody>
          <a:bodyPr/>
          <a:lstStyle/>
          <a:p>
            <a:endParaRPr lang="de-DE" altLang="de-DE">
              <a:latin typeface="Arial" panose="020B0604020202020204" pitchFamily="34" charset="0"/>
            </a:endParaRPr>
          </a:p>
        </p:txBody>
      </p:sp>
      <p:sp>
        <p:nvSpPr>
          <p:cNvPr id="59396"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2797" indent="-228559">
              <a:defRPr sz="1600" b="1">
                <a:solidFill>
                  <a:schemeClr val="tx1"/>
                </a:solidFill>
                <a:latin typeface="Arial" panose="020B0604020202020204" pitchFamily="34" charset="0"/>
              </a:defRPr>
            </a:lvl3pPr>
            <a:lvl4pPr marL="1599915" indent="-228559">
              <a:defRPr sz="1600" b="1">
                <a:solidFill>
                  <a:schemeClr val="tx1"/>
                </a:solidFill>
                <a:latin typeface="Arial" panose="020B0604020202020204" pitchFamily="34" charset="0"/>
              </a:defRPr>
            </a:lvl4pPr>
            <a:lvl5pPr marL="2057035" indent="-228559">
              <a:defRPr sz="1600" b="1">
                <a:solidFill>
                  <a:schemeClr val="tx1"/>
                </a:solidFill>
                <a:latin typeface="Arial" panose="020B0604020202020204" pitchFamily="34" charset="0"/>
              </a:defRPr>
            </a:lvl5pPr>
            <a:lvl6pPr marL="2514153" indent="-228559" eaLnBrk="0" fontAlgn="base" hangingPunct="0">
              <a:spcBef>
                <a:spcPct val="0"/>
              </a:spcBef>
              <a:spcAft>
                <a:spcPct val="0"/>
              </a:spcAft>
              <a:defRPr sz="1600" b="1">
                <a:solidFill>
                  <a:schemeClr val="tx1"/>
                </a:solidFill>
                <a:latin typeface="Arial" panose="020B0604020202020204" pitchFamily="34" charset="0"/>
              </a:defRPr>
            </a:lvl6pPr>
            <a:lvl7pPr marL="2971271" indent="-228559" eaLnBrk="0" fontAlgn="base" hangingPunct="0">
              <a:spcBef>
                <a:spcPct val="0"/>
              </a:spcBef>
              <a:spcAft>
                <a:spcPct val="0"/>
              </a:spcAft>
              <a:defRPr sz="1600" b="1">
                <a:solidFill>
                  <a:schemeClr val="tx1"/>
                </a:solidFill>
                <a:latin typeface="Arial" panose="020B0604020202020204" pitchFamily="34" charset="0"/>
              </a:defRPr>
            </a:lvl7pPr>
            <a:lvl8pPr marL="3428391" indent="-228559" eaLnBrk="0" fontAlgn="base" hangingPunct="0">
              <a:spcBef>
                <a:spcPct val="0"/>
              </a:spcBef>
              <a:spcAft>
                <a:spcPct val="0"/>
              </a:spcAft>
              <a:defRPr sz="1600" b="1">
                <a:solidFill>
                  <a:schemeClr val="tx1"/>
                </a:solidFill>
                <a:latin typeface="Arial" panose="020B0604020202020204" pitchFamily="34" charset="0"/>
              </a:defRPr>
            </a:lvl8pPr>
            <a:lvl9pPr marL="3885509" indent="-228559" eaLnBrk="0" fontAlgn="base" hangingPunct="0">
              <a:spcBef>
                <a:spcPct val="0"/>
              </a:spcBef>
              <a:spcAft>
                <a:spcPct val="0"/>
              </a:spcAft>
              <a:defRPr sz="1600" b="1">
                <a:solidFill>
                  <a:schemeClr val="tx1"/>
                </a:solidFill>
                <a:latin typeface="Arial" panose="020B0604020202020204" pitchFamily="34" charset="0"/>
              </a:defRPr>
            </a:lvl9pPr>
          </a:lstStyle>
          <a:p>
            <a:fld id="{5E34F20B-9EC8-4C81-AC31-33F0C2FA01FA}" type="slidenum">
              <a:rPr lang="de-DE" altLang="de-DE" sz="1200" b="0"/>
              <a:pPr/>
              <a:t>34</a:t>
            </a:fld>
            <a:endParaRPr lang="de-DE" altLang="de-DE" sz="1200" b="0"/>
          </a:p>
        </p:txBody>
      </p:sp>
    </p:spTree>
    <p:extLst>
      <p:ext uri="{BB962C8B-B14F-4D97-AF65-F5344CB8AC3E}">
        <p14:creationId xmlns:p14="http://schemas.microsoft.com/office/powerpoint/2010/main" val="17177414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Folienbildplatzhalter 1"/>
          <p:cNvSpPr>
            <a:spLocks noGrp="1" noRot="1" noChangeAspect="1" noTextEdit="1"/>
          </p:cNvSpPr>
          <p:nvPr>
            <p:ph type="sldImg"/>
          </p:nvPr>
        </p:nvSpPr>
        <p:spPr>
          <a:ln/>
        </p:spPr>
      </p:sp>
      <p:sp>
        <p:nvSpPr>
          <p:cNvPr id="61443" name="Notizenplatzhalter 2"/>
          <p:cNvSpPr>
            <a:spLocks noGrp="1"/>
          </p:cNvSpPr>
          <p:nvPr>
            <p:ph type="body" idx="1"/>
          </p:nvPr>
        </p:nvSpPr>
        <p:spPr>
          <a:noFill/>
        </p:spPr>
        <p:txBody>
          <a:bodyPr/>
          <a:lstStyle/>
          <a:p>
            <a:endParaRPr lang="de-DE" altLang="de-DE" dirty="0">
              <a:latin typeface="Arial" panose="020B0604020202020204" pitchFamily="34" charset="0"/>
            </a:endParaRPr>
          </a:p>
        </p:txBody>
      </p:sp>
      <p:sp>
        <p:nvSpPr>
          <p:cNvPr id="61444"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4385" indent="-226973">
              <a:defRPr sz="1600" b="1">
                <a:solidFill>
                  <a:schemeClr val="tx1"/>
                </a:solidFill>
                <a:latin typeface="Arial" panose="020B0604020202020204" pitchFamily="34" charset="0"/>
              </a:defRPr>
            </a:lvl3pPr>
            <a:lvl4pPr marL="1604678" indent="-226973">
              <a:defRPr sz="1600" b="1">
                <a:solidFill>
                  <a:schemeClr val="tx1"/>
                </a:solidFill>
                <a:latin typeface="Arial" panose="020B0604020202020204" pitchFamily="34" charset="0"/>
              </a:defRPr>
            </a:lvl4pPr>
            <a:lvl5pPr marL="2061797" indent="-226973">
              <a:defRPr sz="1600" b="1">
                <a:solidFill>
                  <a:schemeClr val="tx1"/>
                </a:solidFill>
                <a:latin typeface="Arial" panose="020B0604020202020204" pitchFamily="34" charset="0"/>
              </a:defRPr>
            </a:lvl5pPr>
            <a:lvl6pPr marL="2518915" indent="-226973" eaLnBrk="0" fontAlgn="base" hangingPunct="0">
              <a:spcBef>
                <a:spcPct val="0"/>
              </a:spcBef>
              <a:spcAft>
                <a:spcPct val="0"/>
              </a:spcAft>
              <a:defRPr sz="1600" b="1">
                <a:solidFill>
                  <a:schemeClr val="tx1"/>
                </a:solidFill>
                <a:latin typeface="Arial" panose="020B0604020202020204" pitchFamily="34" charset="0"/>
              </a:defRPr>
            </a:lvl6pPr>
            <a:lvl7pPr marL="2976034" indent="-226973" eaLnBrk="0" fontAlgn="base" hangingPunct="0">
              <a:spcBef>
                <a:spcPct val="0"/>
              </a:spcBef>
              <a:spcAft>
                <a:spcPct val="0"/>
              </a:spcAft>
              <a:defRPr sz="1600" b="1">
                <a:solidFill>
                  <a:schemeClr val="tx1"/>
                </a:solidFill>
                <a:latin typeface="Arial" panose="020B0604020202020204" pitchFamily="34" charset="0"/>
              </a:defRPr>
            </a:lvl7pPr>
            <a:lvl8pPr marL="3433153" indent="-226973" eaLnBrk="0" fontAlgn="base" hangingPunct="0">
              <a:spcBef>
                <a:spcPct val="0"/>
              </a:spcBef>
              <a:spcAft>
                <a:spcPct val="0"/>
              </a:spcAft>
              <a:defRPr sz="1600" b="1">
                <a:solidFill>
                  <a:schemeClr val="tx1"/>
                </a:solidFill>
                <a:latin typeface="Arial" panose="020B0604020202020204" pitchFamily="34" charset="0"/>
              </a:defRPr>
            </a:lvl8pPr>
            <a:lvl9pPr marL="3890271" indent="-226973" eaLnBrk="0" fontAlgn="base" hangingPunct="0">
              <a:spcBef>
                <a:spcPct val="0"/>
              </a:spcBef>
              <a:spcAft>
                <a:spcPct val="0"/>
              </a:spcAft>
              <a:defRPr sz="1600" b="1">
                <a:solidFill>
                  <a:schemeClr val="tx1"/>
                </a:solidFill>
                <a:latin typeface="Arial" panose="020B0604020202020204" pitchFamily="34" charset="0"/>
              </a:defRPr>
            </a:lvl9pPr>
          </a:lstStyle>
          <a:p>
            <a:fld id="{6F8DBD52-ED5C-4749-9B2E-A66A40D725B6}" type="slidenum">
              <a:rPr lang="de-DE" altLang="de-DE" sz="1200" b="0"/>
              <a:pPr/>
              <a:t>35</a:t>
            </a:fld>
            <a:endParaRPr lang="de-DE" altLang="de-DE" sz="1200" b="0"/>
          </a:p>
        </p:txBody>
      </p:sp>
    </p:spTree>
    <p:extLst>
      <p:ext uri="{BB962C8B-B14F-4D97-AF65-F5344CB8AC3E}">
        <p14:creationId xmlns:p14="http://schemas.microsoft.com/office/powerpoint/2010/main" val="19116374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lienbildplatzhalter 1"/>
          <p:cNvSpPr>
            <a:spLocks noGrp="1" noRot="1" noChangeAspect="1" noTextEdit="1"/>
          </p:cNvSpPr>
          <p:nvPr>
            <p:ph type="sldImg"/>
          </p:nvPr>
        </p:nvSpPr>
        <p:spPr>
          <a:ln/>
        </p:spPr>
      </p:sp>
      <p:sp>
        <p:nvSpPr>
          <p:cNvPr id="63491" name="Notizenplatzhalter 2"/>
          <p:cNvSpPr>
            <a:spLocks noGrp="1"/>
          </p:cNvSpPr>
          <p:nvPr>
            <p:ph type="body" idx="1"/>
          </p:nvPr>
        </p:nvSpPr>
        <p:spPr>
          <a:noFill/>
        </p:spPr>
        <p:txBody>
          <a:bodyPr/>
          <a:lstStyle/>
          <a:p>
            <a:endParaRPr lang="de-DE" altLang="de-DE" dirty="0">
              <a:latin typeface="Arial" panose="020B0604020202020204" pitchFamily="34" charset="0"/>
            </a:endParaRPr>
          </a:p>
        </p:txBody>
      </p:sp>
      <p:sp>
        <p:nvSpPr>
          <p:cNvPr id="63492"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4385" indent="-226973">
              <a:defRPr sz="1600" b="1">
                <a:solidFill>
                  <a:schemeClr val="tx1"/>
                </a:solidFill>
                <a:latin typeface="Arial" panose="020B0604020202020204" pitchFamily="34" charset="0"/>
              </a:defRPr>
            </a:lvl3pPr>
            <a:lvl4pPr marL="1604678" indent="-226973">
              <a:defRPr sz="1600" b="1">
                <a:solidFill>
                  <a:schemeClr val="tx1"/>
                </a:solidFill>
                <a:latin typeface="Arial" panose="020B0604020202020204" pitchFamily="34" charset="0"/>
              </a:defRPr>
            </a:lvl4pPr>
            <a:lvl5pPr marL="2061797" indent="-226973">
              <a:defRPr sz="1600" b="1">
                <a:solidFill>
                  <a:schemeClr val="tx1"/>
                </a:solidFill>
                <a:latin typeface="Arial" panose="020B0604020202020204" pitchFamily="34" charset="0"/>
              </a:defRPr>
            </a:lvl5pPr>
            <a:lvl6pPr marL="2518915" indent="-226973" eaLnBrk="0" fontAlgn="base" hangingPunct="0">
              <a:spcBef>
                <a:spcPct val="0"/>
              </a:spcBef>
              <a:spcAft>
                <a:spcPct val="0"/>
              </a:spcAft>
              <a:defRPr sz="1600" b="1">
                <a:solidFill>
                  <a:schemeClr val="tx1"/>
                </a:solidFill>
                <a:latin typeface="Arial" panose="020B0604020202020204" pitchFamily="34" charset="0"/>
              </a:defRPr>
            </a:lvl6pPr>
            <a:lvl7pPr marL="2976034" indent="-226973" eaLnBrk="0" fontAlgn="base" hangingPunct="0">
              <a:spcBef>
                <a:spcPct val="0"/>
              </a:spcBef>
              <a:spcAft>
                <a:spcPct val="0"/>
              </a:spcAft>
              <a:defRPr sz="1600" b="1">
                <a:solidFill>
                  <a:schemeClr val="tx1"/>
                </a:solidFill>
                <a:latin typeface="Arial" panose="020B0604020202020204" pitchFamily="34" charset="0"/>
              </a:defRPr>
            </a:lvl7pPr>
            <a:lvl8pPr marL="3433153" indent="-226973" eaLnBrk="0" fontAlgn="base" hangingPunct="0">
              <a:spcBef>
                <a:spcPct val="0"/>
              </a:spcBef>
              <a:spcAft>
                <a:spcPct val="0"/>
              </a:spcAft>
              <a:defRPr sz="1600" b="1">
                <a:solidFill>
                  <a:schemeClr val="tx1"/>
                </a:solidFill>
                <a:latin typeface="Arial" panose="020B0604020202020204" pitchFamily="34" charset="0"/>
              </a:defRPr>
            </a:lvl8pPr>
            <a:lvl9pPr marL="3890271" indent="-226973" eaLnBrk="0" fontAlgn="base" hangingPunct="0">
              <a:spcBef>
                <a:spcPct val="0"/>
              </a:spcBef>
              <a:spcAft>
                <a:spcPct val="0"/>
              </a:spcAft>
              <a:defRPr sz="1600" b="1">
                <a:solidFill>
                  <a:schemeClr val="tx1"/>
                </a:solidFill>
                <a:latin typeface="Arial" panose="020B0604020202020204" pitchFamily="34" charset="0"/>
              </a:defRPr>
            </a:lvl9pPr>
          </a:lstStyle>
          <a:p>
            <a:fld id="{F744ACAC-A1C1-4BF3-87D0-3435AB5DCADF}" type="slidenum">
              <a:rPr lang="de-DE" altLang="de-DE" sz="1200" b="0"/>
              <a:pPr/>
              <a:t>36</a:t>
            </a:fld>
            <a:endParaRPr lang="de-DE" altLang="de-DE" sz="1200" b="0"/>
          </a:p>
        </p:txBody>
      </p:sp>
    </p:spTree>
    <p:extLst>
      <p:ext uri="{BB962C8B-B14F-4D97-AF65-F5344CB8AC3E}">
        <p14:creationId xmlns:p14="http://schemas.microsoft.com/office/powerpoint/2010/main" val="22864652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Folienbildplatzhalter 1"/>
          <p:cNvSpPr>
            <a:spLocks noGrp="1" noRot="1" noChangeAspect="1" noTextEdit="1"/>
          </p:cNvSpPr>
          <p:nvPr>
            <p:ph type="sldImg"/>
          </p:nvPr>
        </p:nvSpPr>
        <p:spPr>
          <a:ln/>
        </p:spPr>
      </p:sp>
      <p:sp>
        <p:nvSpPr>
          <p:cNvPr id="65539" name="Notizenplatzhalter 2"/>
          <p:cNvSpPr>
            <a:spLocks noGrp="1"/>
          </p:cNvSpPr>
          <p:nvPr>
            <p:ph type="body" idx="1"/>
          </p:nvPr>
        </p:nvSpPr>
        <p:spPr>
          <a:noFill/>
        </p:spPr>
        <p:txBody>
          <a:bodyPr/>
          <a:lstStyle/>
          <a:p>
            <a:r>
              <a:rPr lang="de-DE" altLang="de-DE" dirty="0">
                <a:latin typeface="Arial" panose="020B0604020202020204" pitchFamily="34" charset="0"/>
              </a:rPr>
              <a:t>3. Frage: Eiffelturm </a:t>
            </a:r>
          </a:p>
          <a:p>
            <a:r>
              <a:rPr lang="de-DE" altLang="de-DE" b="1" dirty="0">
                <a:latin typeface="Arial" panose="020B0604020202020204" pitchFamily="34" charset="0"/>
              </a:rPr>
              <a:t>Gustave Eiffel: 1832 – 1923 (d.h. gemeinfrei seit 01.01.1994)</a:t>
            </a:r>
          </a:p>
          <a:p>
            <a:endParaRPr lang="de-DE" altLang="de-DE" dirty="0">
              <a:latin typeface="Arial" panose="020B0604020202020204" pitchFamily="34" charset="0"/>
            </a:endParaRPr>
          </a:p>
        </p:txBody>
      </p:sp>
      <p:sp>
        <p:nvSpPr>
          <p:cNvPr id="65540"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4385" indent="-226973">
              <a:defRPr sz="1600" b="1">
                <a:solidFill>
                  <a:schemeClr val="tx1"/>
                </a:solidFill>
                <a:latin typeface="Arial" panose="020B0604020202020204" pitchFamily="34" charset="0"/>
              </a:defRPr>
            </a:lvl3pPr>
            <a:lvl4pPr marL="1604678" indent="-226973">
              <a:defRPr sz="1600" b="1">
                <a:solidFill>
                  <a:schemeClr val="tx1"/>
                </a:solidFill>
                <a:latin typeface="Arial" panose="020B0604020202020204" pitchFamily="34" charset="0"/>
              </a:defRPr>
            </a:lvl4pPr>
            <a:lvl5pPr marL="2061797" indent="-226973">
              <a:defRPr sz="1600" b="1">
                <a:solidFill>
                  <a:schemeClr val="tx1"/>
                </a:solidFill>
                <a:latin typeface="Arial" panose="020B0604020202020204" pitchFamily="34" charset="0"/>
              </a:defRPr>
            </a:lvl5pPr>
            <a:lvl6pPr marL="2518915" indent="-226973" eaLnBrk="0" fontAlgn="base" hangingPunct="0">
              <a:spcBef>
                <a:spcPct val="0"/>
              </a:spcBef>
              <a:spcAft>
                <a:spcPct val="0"/>
              </a:spcAft>
              <a:defRPr sz="1600" b="1">
                <a:solidFill>
                  <a:schemeClr val="tx1"/>
                </a:solidFill>
                <a:latin typeface="Arial" panose="020B0604020202020204" pitchFamily="34" charset="0"/>
              </a:defRPr>
            </a:lvl6pPr>
            <a:lvl7pPr marL="2976034" indent="-226973" eaLnBrk="0" fontAlgn="base" hangingPunct="0">
              <a:spcBef>
                <a:spcPct val="0"/>
              </a:spcBef>
              <a:spcAft>
                <a:spcPct val="0"/>
              </a:spcAft>
              <a:defRPr sz="1600" b="1">
                <a:solidFill>
                  <a:schemeClr val="tx1"/>
                </a:solidFill>
                <a:latin typeface="Arial" panose="020B0604020202020204" pitchFamily="34" charset="0"/>
              </a:defRPr>
            </a:lvl7pPr>
            <a:lvl8pPr marL="3433153" indent="-226973" eaLnBrk="0" fontAlgn="base" hangingPunct="0">
              <a:spcBef>
                <a:spcPct val="0"/>
              </a:spcBef>
              <a:spcAft>
                <a:spcPct val="0"/>
              </a:spcAft>
              <a:defRPr sz="1600" b="1">
                <a:solidFill>
                  <a:schemeClr val="tx1"/>
                </a:solidFill>
                <a:latin typeface="Arial" panose="020B0604020202020204" pitchFamily="34" charset="0"/>
              </a:defRPr>
            </a:lvl8pPr>
            <a:lvl9pPr marL="3890271" indent="-226973" eaLnBrk="0" fontAlgn="base" hangingPunct="0">
              <a:spcBef>
                <a:spcPct val="0"/>
              </a:spcBef>
              <a:spcAft>
                <a:spcPct val="0"/>
              </a:spcAft>
              <a:defRPr sz="1600" b="1">
                <a:solidFill>
                  <a:schemeClr val="tx1"/>
                </a:solidFill>
                <a:latin typeface="Arial" panose="020B0604020202020204" pitchFamily="34" charset="0"/>
              </a:defRPr>
            </a:lvl9pPr>
          </a:lstStyle>
          <a:p>
            <a:fld id="{0CB89470-B542-40F2-A4BA-91CF7990F0E9}" type="slidenum">
              <a:rPr lang="de-DE" altLang="de-DE" sz="1200" b="0"/>
              <a:pPr/>
              <a:t>37</a:t>
            </a:fld>
            <a:endParaRPr lang="de-DE" altLang="de-DE" sz="1200" b="0"/>
          </a:p>
        </p:txBody>
      </p:sp>
    </p:spTree>
    <p:extLst>
      <p:ext uri="{BB962C8B-B14F-4D97-AF65-F5344CB8AC3E}">
        <p14:creationId xmlns:p14="http://schemas.microsoft.com/office/powerpoint/2010/main" val="29611648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Folienbildplatzhalter 1"/>
          <p:cNvSpPr>
            <a:spLocks noGrp="1" noRot="1" noChangeAspect="1" noTextEdit="1"/>
          </p:cNvSpPr>
          <p:nvPr>
            <p:ph type="sldImg"/>
          </p:nvPr>
        </p:nvSpPr>
        <p:spPr>
          <a:ln/>
        </p:spPr>
      </p:sp>
      <p:sp>
        <p:nvSpPr>
          <p:cNvPr id="67587" name="Notizenplatzhalter 2"/>
          <p:cNvSpPr>
            <a:spLocks noGrp="1"/>
          </p:cNvSpPr>
          <p:nvPr>
            <p:ph type="body" idx="1"/>
          </p:nvPr>
        </p:nvSpPr>
        <p:spPr>
          <a:noFill/>
        </p:spPr>
        <p:txBody>
          <a:bodyPr/>
          <a:lstStyle/>
          <a:p>
            <a:pPr algn="just"/>
            <a:r>
              <a:rPr lang="de-DE" altLang="de-DE" dirty="0">
                <a:latin typeface="Arial" panose="020B0604020202020204" pitchFamily="34" charset="0"/>
              </a:rPr>
              <a:t>DLM = Digitales Landschaftsmodell</a:t>
            </a:r>
          </a:p>
        </p:txBody>
      </p:sp>
      <p:sp>
        <p:nvSpPr>
          <p:cNvPr id="67588"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4385" indent="-226973">
              <a:defRPr sz="1600" b="1">
                <a:solidFill>
                  <a:schemeClr val="tx1"/>
                </a:solidFill>
                <a:latin typeface="Arial" panose="020B0604020202020204" pitchFamily="34" charset="0"/>
              </a:defRPr>
            </a:lvl3pPr>
            <a:lvl4pPr marL="1604678" indent="-226973">
              <a:defRPr sz="1600" b="1">
                <a:solidFill>
                  <a:schemeClr val="tx1"/>
                </a:solidFill>
                <a:latin typeface="Arial" panose="020B0604020202020204" pitchFamily="34" charset="0"/>
              </a:defRPr>
            </a:lvl4pPr>
            <a:lvl5pPr marL="2061797" indent="-226973">
              <a:defRPr sz="1600" b="1">
                <a:solidFill>
                  <a:schemeClr val="tx1"/>
                </a:solidFill>
                <a:latin typeface="Arial" panose="020B0604020202020204" pitchFamily="34" charset="0"/>
              </a:defRPr>
            </a:lvl5pPr>
            <a:lvl6pPr marL="2518915" indent="-226973" eaLnBrk="0" fontAlgn="base" hangingPunct="0">
              <a:spcBef>
                <a:spcPct val="0"/>
              </a:spcBef>
              <a:spcAft>
                <a:spcPct val="0"/>
              </a:spcAft>
              <a:defRPr sz="1600" b="1">
                <a:solidFill>
                  <a:schemeClr val="tx1"/>
                </a:solidFill>
                <a:latin typeface="Arial" panose="020B0604020202020204" pitchFamily="34" charset="0"/>
              </a:defRPr>
            </a:lvl6pPr>
            <a:lvl7pPr marL="2976034" indent="-226973" eaLnBrk="0" fontAlgn="base" hangingPunct="0">
              <a:spcBef>
                <a:spcPct val="0"/>
              </a:spcBef>
              <a:spcAft>
                <a:spcPct val="0"/>
              </a:spcAft>
              <a:defRPr sz="1600" b="1">
                <a:solidFill>
                  <a:schemeClr val="tx1"/>
                </a:solidFill>
                <a:latin typeface="Arial" panose="020B0604020202020204" pitchFamily="34" charset="0"/>
              </a:defRPr>
            </a:lvl7pPr>
            <a:lvl8pPr marL="3433153" indent="-226973" eaLnBrk="0" fontAlgn="base" hangingPunct="0">
              <a:spcBef>
                <a:spcPct val="0"/>
              </a:spcBef>
              <a:spcAft>
                <a:spcPct val="0"/>
              </a:spcAft>
              <a:defRPr sz="1600" b="1">
                <a:solidFill>
                  <a:schemeClr val="tx1"/>
                </a:solidFill>
                <a:latin typeface="Arial" panose="020B0604020202020204" pitchFamily="34" charset="0"/>
              </a:defRPr>
            </a:lvl8pPr>
            <a:lvl9pPr marL="3890271" indent="-226973" eaLnBrk="0" fontAlgn="base" hangingPunct="0">
              <a:spcBef>
                <a:spcPct val="0"/>
              </a:spcBef>
              <a:spcAft>
                <a:spcPct val="0"/>
              </a:spcAft>
              <a:defRPr sz="1600" b="1">
                <a:solidFill>
                  <a:schemeClr val="tx1"/>
                </a:solidFill>
                <a:latin typeface="Arial" panose="020B0604020202020204" pitchFamily="34" charset="0"/>
              </a:defRPr>
            </a:lvl9pPr>
          </a:lstStyle>
          <a:p>
            <a:fld id="{0D5C2CD2-5FEB-4C27-A719-B5D0051E2635}" type="slidenum">
              <a:rPr lang="de-DE" altLang="de-DE" sz="1200" b="0"/>
              <a:pPr/>
              <a:t>38</a:t>
            </a:fld>
            <a:endParaRPr lang="de-DE" altLang="de-DE" sz="1200" b="0"/>
          </a:p>
        </p:txBody>
      </p:sp>
    </p:spTree>
    <p:extLst>
      <p:ext uri="{BB962C8B-B14F-4D97-AF65-F5344CB8AC3E}">
        <p14:creationId xmlns:p14="http://schemas.microsoft.com/office/powerpoint/2010/main" val="6424470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Folienbildplatzhalter 1"/>
          <p:cNvSpPr>
            <a:spLocks noGrp="1" noRot="1" noChangeAspect="1" noTextEdit="1"/>
          </p:cNvSpPr>
          <p:nvPr>
            <p:ph type="sldImg"/>
          </p:nvPr>
        </p:nvSpPr>
        <p:spPr>
          <a:ln/>
        </p:spPr>
      </p:sp>
      <p:sp>
        <p:nvSpPr>
          <p:cNvPr id="69635" name="Notizenplatzhalter 2"/>
          <p:cNvSpPr>
            <a:spLocks noGrp="1"/>
          </p:cNvSpPr>
          <p:nvPr>
            <p:ph type="body" idx="1"/>
          </p:nvPr>
        </p:nvSpPr>
        <p:spPr>
          <a:noFill/>
        </p:spPr>
        <p:txBody>
          <a:bodyPr/>
          <a:lstStyle/>
          <a:p>
            <a:endParaRPr lang="de-DE" altLang="de-DE" dirty="0">
              <a:latin typeface="Arial" panose="020B0604020202020204" pitchFamily="34" charset="0"/>
            </a:endParaRPr>
          </a:p>
        </p:txBody>
      </p:sp>
      <p:sp>
        <p:nvSpPr>
          <p:cNvPr id="69636"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4385" indent="-226973">
              <a:defRPr sz="1600" b="1">
                <a:solidFill>
                  <a:schemeClr val="tx1"/>
                </a:solidFill>
                <a:latin typeface="Arial" panose="020B0604020202020204" pitchFamily="34" charset="0"/>
              </a:defRPr>
            </a:lvl3pPr>
            <a:lvl4pPr marL="1604678" indent="-226973">
              <a:defRPr sz="1600" b="1">
                <a:solidFill>
                  <a:schemeClr val="tx1"/>
                </a:solidFill>
                <a:latin typeface="Arial" panose="020B0604020202020204" pitchFamily="34" charset="0"/>
              </a:defRPr>
            </a:lvl4pPr>
            <a:lvl5pPr marL="2061797" indent="-226973">
              <a:defRPr sz="1600" b="1">
                <a:solidFill>
                  <a:schemeClr val="tx1"/>
                </a:solidFill>
                <a:latin typeface="Arial" panose="020B0604020202020204" pitchFamily="34" charset="0"/>
              </a:defRPr>
            </a:lvl5pPr>
            <a:lvl6pPr marL="2518915" indent="-226973" eaLnBrk="0" fontAlgn="base" hangingPunct="0">
              <a:spcBef>
                <a:spcPct val="0"/>
              </a:spcBef>
              <a:spcAft>
                <a:spcPct val="0"/>
              </a:spcAft>
              <a:defRPr sz="1600" b="1">
                <a:solidFill>
                  <a:schemeClr val="tx1"/>
                </a:solidFill>
                <a:latin typeface="Arial" panose="020B0604020202020204" pitchFamily="34" charset="0"/>
              </a:defRPr>
            </a:lvl6pPr>
            <a:lvl7pPr marL="2976034" indent="-226973" eaLnBrk="0" fontAlgn="base" hangingPunct="0">
              <a:spcBef>
                <a:spcPct val="0"/>
              </a:spcBef>
              <a:spcAft>
                <a:spcPct val="0"/>
              </a:spcAft>
              <a:defRPr sz="1600" b="1">
                <a:solidFill>
                  <a:schemeClr val="tx1"/>
                </a:solidFill>
                <a:latin typeface="Arial" panose="020B0604020202020204" pitchFamily="34" charset="0"/>
              </a:defRPr>
            </a:lvl7pPr>
            <a:lvl8pPr marL="3433153" indent="-226973" eaLnBrk="0" fontAlgn="base" hangingPunct="0">
              <a:spcBef>
                <a:spcPct val="0"/>
              </a:spcBef>
              <a:spcAft>
                <a:spcPct val="0"/>
              </a:spcAft>
              <a:defRPr sz="1600" b="1">
                <a:solidFill>
                  <a:schemeClr val="tx1"/>
                </a:solidFill>
                <a:latin typeface="Arial" panose="020B0604020202020204" pitchFamily="34" charset="0"/>
              </a:defRPr>
            </a:lvl8pPr>
            <a:lvl9pPr marL="3890271" indent="-226973" eaLnBrk="0" fontAlgn="base" hangingPunct="0">
              <a:spcBef>
                <a:spcPct val="0"/>
              </a:spcBef>
              <a:spcAft>
                <a:spcPct val="0"/>
              </a:spcAft>
              <a:defRPr sz="1600" b="1">
                <a:solidFill>
                  <a:schemeClr val="tx1"/>
                </a:solidFill>
                <a:latin typeface="Arial" panose="020B0604020202020204" pitchFamily="34" charset="0"/>
              </a:defRPr>
            </a:lvl9pPr>
          </a:lstStyle>
          <a:p>
            <a:fld id="{F178A654-EC08-412D-8219-A13BC3D84E3A}" type="slidenum">
              <a:rPr lang="de-DE" altLang="de-DE" sz="1200" b="0"/>
              <a:pPr/>
              <a:t>39</a:t>
            </a:fld>
            <a:endParaRPr lang="de-DE" altLang="de-DE" sz="1200" b="0"/>
          </a:p>
        </p:txBody>
      </p:sp>
    </p:spTree>
    <p:extLst>
      <p:ext uri="{BB962C8B-B14F-4D97-AF65-F5344CB8AC3E}">
        <p14:creationId xmlns:p14="http://schemas.microsoft.com/office/powerpoint/2010/main" val="5803645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lienbildplatzhalter 1"/>
          <p:cNvSpPr>
            <a:spLocks noGrp="1" noRot="1" noChangeAspect="1" noTextEdit="1"/>
          </p:cNvSpPr>
          <p:nvPr>
            <p:ph type="sldImg"/>
          </p:nvPr>
        </p:nvSpPr>
        <p:spPr>
          <a:ln/>
        </p:spPr>
      </p:sp>
      <p:sp>
        <p:nvSpPr>
          <p:cNvPr id="71683" name="Notizenplatzhalter 2"/>
          <p:cNvSpPr>
            <a:spLocks noGrp="1"/>
          </p:cNvSpPr>
          <p:nvPr>
            <p:ph type="body" idx="1"/>
          </p:nvPr>
        </p:nvSpPr>
        <p:spPr>
          <a:noFill/>
        </p:spPr>
        <p:txBody>
          <a:bodyPr/>
          <a:lstStyle/>
          <a:p>
            <a:endParaRPr lang="de-DE" altLang="de-DE">
              <a:latin typeface="Arial" panose="020B0604020202020204" pitchFamily="34" charset="0"/>
            </a:endParaRPr>
          </a:p>
        </p:txBody>
      </p:sp>
      <p:sp>
        <p:nvSpPr>
          <p:cNvPr id="71684"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2797" indent="-228559">
              <a:defRPr sz="1600" b="1">
                <a:solidFill>
                  <a:schemeClr val="tx1"/>
                </a:solidFill>
                <a:latin typeface="Arial" panose="020B0604020202020204" pitchFamily="34" charset="0"/>
              </a:defRPr>
            </a:lvl3pPr>
            <a:lvl4pPr marL="1599915" indent="-228559">
              <a:defRPr sz="1600" b="1">
                <a:solidFill>
                  <a:schemeClr val="tx1"/>
                </a:solidFill>
                <a:latin typeface="Arial" panose="020B0604020202020204" pitchFamily="34" charset="0"/>
              </a:defRPr>
            </a:lvl4pPr>
            <a:lvl5pPr marL="2057035" indent="-228559">
              <a:defRPr sz="1600" b="1">
                <a:solidFill>
                  <a:schemeClr val="tx1"/>
                </a:solidFill>
                <a:latin typeface="Arial" panose="020B0604020202020204" pitchFamily="34" charset="0"/>
              </a:defRPr>
            </a:lvl5pPr>
            <a:lvl6pPr marL="2514153" indent="-228559" eaLnBrk="0" fontAlgn="base" hangingPunct="0">
              <a:spcBef>
                <a:spcPct val="0"/>
              </a:spcBef>
              <a:spcAft>
                <a:spcPct val="0"/>
              </a:spcAft>
              <a:defRPr sz="1600" b="1">
                <a:solidFill>
                  <a:schemeClr val="tx1"/>
                </a:solidFill>
                <a:latin typeface="Arial" panose="020B0604020202020204" pitchFamily="34" charset="0"/>
              </a:defRPr>
            </a:lvl6pPr>
            <a:lvl7pPr marL="2971271" indent="-228559" eaLnBrk="0" fontAlgn="base" hangingPunct="0">
              <a:spcBef>
                <a:spcPct val="0"/>
              </a:spcBef>
              <a:spcAft>
                <a:spcPct val="0"/>
              </a:spcAft>
              <a:defRPr sz="1600" b="1">
                <a:solidFill>
                  <a:schemeClr val="tx1"/>
                </a:solidFill>
                <a:latin typeface="Arial" panose="020B0604020202020204" pitchFamily="34" charset="0"/>
              </a:defRPr>
            </a:lvl7pPr>
            <a:lvl8pPr marL="3428391" indent="-228559" eaLnBrk="0" fontAlgn="base" hangingPunct="0">
              <a:spcBef>
                <a:spcPct val="0"/>
              </a:spcBef>
              <a:spcAft>
                <a:spcPct val="0"/>
              </a:spcAft>
              <a:defRPr sz="1600" b="1">
                <a:solidFill>
                  <a:schemeClr val="tx1"/>
                </a:solidFill>
                <a:latin typeface="Arial" panose="020B0604020202020204" pitchFamily="34" charset="0"/>
              </a:defRPr>
            </a:lvl8pPr>
            <a:lvl9pPr marL="3885509" indent="-228559" eaLnBrk="0" fontAlgn="base" hangingPunct="0">
              <a:spcBef>
                <a:spcPct val="0"/>
              </a:spcBef>
              <a:spcAft>
                <a:spcPct val="0"/>
              </a:spcAft>
              <a:defRPr sz="1600" b="1">
                <a:solidFill>
                  <a:schemeClr val="tx1"/>
                </a:solidFill>
                <a:latin typeface="Arial" panose="020B0604020202020204" pitchFamily="34" charset="0"/>
              </a:defRPr>
            </a:lvl9pPr>
          </a:lstStyle>
          <a:p>
            <a:fld id="{0BC19E56-AF9B-4F52-9F5C-91016FA3B652}" type="slidenum">
              <a:rPr lang="de-DE" altLang="de-DE" sz="1200" b="0"/>
              <a:pPr/>
              <a:t>40</a:t>
            </a:fld>
            <a:endParaRPr lang="de-DE" altLang="de-DE" sz="1200" b="0"/>
          </a:p>
        </p:txBody>
      </p:sp>
    </p:spTree>
    <p:extLst>
      <p:ext uri="{BB962C8B-B14F-4D97-AF65-F5344CB8AC3E}">
        <p14:creationId xmlns:p14="http://schemas.microsoft.com/office/powerpoint/2010/main" val="24133778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Folienbildplatzhalter 1"/>
          <p:cNvSpPr>
            <a:spLocks noGrp="1" noRot="1" noChangeAspect="1" noTextEdit="1"/>
          </p:cNvSpPr>
          <p:nvPr>
            <p:ph type="sldImg"/>
          </p:nvPr>
        </p:nvSpPr>
        <p:spPr>
          <a:ln/>
        </p:spPr>
      </p:sp>
      <p:sp>
        <p:nvSpPr>
          <p:cNvPr id="102403" name="Notizenplatzhalter 2"/>
          <p:cNvSpPr>
            <a:spLocks noGrp="1"/>
          </p:cNvSpPr>
          <p:nvPr>
            <p:ph type="body" idx="1"/>
          </p:nvPr>
        </p:nvSpPr>
        <p:spPr>
          <a:noFill/>
        </p:spPr>
        <p:txBody>
          <a:bodyPr/>
          <a:lstStyle/>
          <a:p>
            <a:endParaRPr lang="de-DE" altLang="de-DE">
              <a:latin typeface="Arial" panose="020B0604020202020204" pitchFamily="34" charset="0"/>
            </a:endParaRPr>
          </a:p>
        </p:txBody>
      </p:sp>
      <p:sp>
        <p:nvSpPr>
          <p:cNvPr id="102404"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2797" indent="-228559">
              <a:defRPr sz="1600" b="1">
                <a:solidFill>
                  <a:schemeClr val="tx1"/>
                </a:solidFill>
                <a:latin typeface="Arial" panose="020B0604020202020204" pitchFamily="34" charset="0"/>
              </a:defRPr>
            </a:lvl3pPr>
            <a:lvl4pPr marL="1599915" indent="-228559">
              <a:defRPr sz="1600" b="1">
                <a:solidFill>
                  <a:schemeClr val="tx1"/>
                </a:solidFill>
                <a:latin typeface="Arial" panose="020B0604020202020204" pitchFamily="34" charset="0"/>
              </a:defRPr>
            </a:lvl4pPr>
            <a:lvl5pPr marL="2057035" indent="-228559">
              <a:defRPr sz="1600" b="1">
                <a:solidFill>
                  <a:schemeClr val="tx1"/>
                </a:solidFill>
                <a:latin typeface="Arial" panose="020B0604020202020204" pitchFamily="34" charset="0"/>
              </a:defRPr>
            </a:lvl5pPr>
            <a:lvl6pPr marL="2514153" indent="-228559" eaLnBrk="0" fontAlgn="base" hangingPunct="0">
              <a:spcBef>
                <a:spcPct val="0"/>
              </a:spcBef>
              <a:spcAft>
                <a:spcPct val="0"/>
              </a:spcAft>
              <a:defRPr sz="1600" b="1">
                <a:solidFill>
                  <a:schemeClr val="tx1"/>
                </a:solidFill>
                <a:latin typeface="Arial" panose="020B0604020202020204" pitchFamily="34" charset="0"/>
              </a:defRPr>
            </a:lvl6pPr>
            <a:lvl7pPr marL="2971271" indent="-228559" eaLnBrk="0" fontAlgn="base" hangingPunct="0">
              <a:spcBef>
                <a:spcPct val="0"/>
              </a:spcBef>
              <a:spcAft>
                <a:spcPct val="0"/>
              </a:spcAft>
              <a:defRPr sz="1600" b="1">
                <a:solidFill>
                  <a:schemeClr val="tx1"/>
                </a:solidFill>
                <a:latin typeface="Arial" panose="020B0604020202020204" pitchFamily="34" charset="0"/>
              </a:defRPr>
            </a:lvl7pPr>
            <a:lvl8pPr marL="3428391" indent="-228559" eaLnBrk="0" fontAlgn="base" hangingPunct="0">
              <a:spcBef>
                <a:spcPct val="0"/>
              </a:spcBef>
              <a:spcAft>
                <a:spcPct val="0"/>
              </a:spcAft>
              <a:defRPr sz="1600" b="1">
                <a:solidFill>
                  <a:schemeClr val="tx1"/>
                </a:solidFill>
                <a:latin typeface="Arial" panose="020B0604020202020204" pitchFamily="34" charset="0"/>
              </a:defRPr>
            </a:lvl8pPr>
            <a:lvl9pPr marL="3885509" indent="-228559" eaLnBrk="0" fontAlgn="base" hangingPunct="0">
              <a:spcBef>
                <a:spcPct val="0"/>
              </a:spcBef>
              <a:spcAft>
                <a:spcPct val="0"/>
              </a:spcAft>
              <a:defRPr sz="1600" b="1">
                <a:solidFill>
                  <a:schemeClr val="tx1"/>
                </a:solidFill>
                <a:latin typeface="Arial" panose="020B0604020202020204" pitchFamily="34" charset="0"/>
              </a:defRPr>
            </a:lvl9pPr>
          </a:lstStyle>
          <a:p>
            <a:fld id="{C90B2CFE-C79D-4544-A1B9-B85AE6C42DE3}" type="slidenum">
              <a:rPr lang="de-DE" altLang="de-DE" sz="1200" b="0"/>
              <a:pPr/>
              <a:t>41</a:t>
            </a:fld>
            <a:endParaRPr lang="de-DE" altLang="de-DE" sz="1200" b="0"/>
          </a:p>
        </p:txBody>
      </p:sp>
    </p:spTree>
    <p:extLst>
      <p:ext uri="{BB962C8B-B14F-4D97-AF65-F5344CB8AC3E}">
        <p14:creationId xmlns:p14="http://schemas.microsoft.com/office/powerpoint/2010/main" val="2809171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6782AB27-583B-498B-965E-7FA0C1905FC4}" type="slidenum">
              <a:rPr lang="de-DE" smtClean="0"/>
              <a:pPr>
                <a:defRPr/>
              </a:pPr>
              <a:t>3</a:t>
            </a:fld>
            <a:endParaRPr lang="de-DE"/>
          </a:p>
        </p:txBody>
      </p:sp>
    </p:spTree>
    <p:extLst>
      <p:ext uri="{BB962C8B-B14F-4D97-AF65-F5344CB8AC3E}">
        <p14:creationId xmlns:p14="http://schemas.microsoft.com/office/powerpoint/2010/main" val="11319231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Folienbildplatzhalter 1"/>
          <p:cNvSpPr>
            <a:spLocks noGrp="1" noRot="1" noChangeAspect="1" noTextEdit="1"/>
          </p:cNvSpPr>
          <p:nvPr>
            <p:ph type="sldImg"/>
          </p:nvPr>
        </p:nvSpPr>
        <p:spPr>
          <a:ln/>
        </p:spPr>
      </p:sp>
      <p:sp>
        <p:nvSpPr>
          <p:cNvPr id="77827" name="Notizenplatzhalter 2"/>
          <p:cNvSpPr>
            <a:spLocks noGrp="1"/>
          </p:cNvSpPr>
          <p:nvPr>
            <p:ph type="body" idx="1"/>
          </p:nvPr>
        </p:nvSpPr>
        <p:spPr>
          <a:noFill/>
        </p:spPr>
        <p:txBody>
          <a:bodyPr/>
          <a:lstStyle/>
          <a:p>
            <a:r>
              <a:rPr lang="de-DE" altLang="de-DE" dirty="0">
                <a:latin typeface="Arial" panose="020B0604020202020204" pitchFamily="34" charset="0"/>
              </a:rPr>
              <a:t>Wer dies Aufnahmen aus </a:t>
            </a:r>
            <a:r>
              <a:rPr lang="de-DE" altLang="de-DE" dirty="0" err="1">
                <a:latin typeface="Arial" panose="020B0604020202020204" pitchFamily="34" charset="0"/>
              </a:rPr>
              <a:t>google</a:t>
            </a:r>
            <a:r>
              <a:rPr lang="de-DE" altLang="de-DE" dirty="0">
                <a:latin typeface="Arial" panose="020B0604020202020204" pitchFamily="34" charset="0"/>
              </a:rPr>
              <a:t> </a:t>
            </a:r>
            <a:r>
              <a:rPr lang="de-DE" altLang="de-DE" dirty="0" err="1">
                <a:latin typeface="Arial" panose="020B0604020202020204" pitchFamily="34" charset="0"/>
              </a:rPr>
              <a:t>earth</a:t>
            </a:r>
            <a:r>
              <a:rPr lang="de-DE" altLang="de-DE" dirty="0">
                <a:latin typeface="Arial" panose="020B0604020202020204" pitchFamily="34" charset="0"/>
              </a:rPr>
              <a:t> ins Web stellt riskiert eine Abmahnung. Die </a:t>
            </a:r>
            <a:r>
              <a:rPr lang="de-DE" altLang="de-DE" dirty="0" err="1">
                <a:latin typeface="Arial" panose="020B0604020202020204" pitchFamily="34" charset="0"/>
              </a:rPr>
              <a:t>Rehte</a:t>
            </a:r>
            <a:r>
              <a:rPr lang="de-DE" altLang="de-DE" dirty="0">
                <a:latin typeface="Arial" panose="020B0604020202020204" pitchFamily="34" charset="0"/>
              </a:rPr>
              <a:t> an den Luftbildern liegen nicht immer bei </a:t>
            </a:r>
            <a:r>
              <a:rPr lang="de-DE" altLang="de-DE" dirty="0" err="1">
                <a:latin typeface="Arial" panose="020B0604020202020204" pitchFamily="34" charset="0"/>
              </a:rPr>
              <a:t>google</a:t>
            </a:r>
            <a:r>
              <a:rPr lang="de-DE" altLang="de-DE" dirty="0">
                <a:latin typeface="Arial" panose="020B0604020202020204" pitchFamily="34" charset="0"/>
              </a:rPr>
              <a:t>, sondern teilweise bei kleinen Firmen, die Millionen für die Luftaufnahmen bezahlt haben.</a:t>
            </a:r>
          </a:p>
        </p:txBody>
      </p:sp>
      <p:sp>
        <p:nvSpPr>
          <p:cNvPr id="77828"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2797" indent="-228559">
              <a:defRPr sz="1600" b="1">
                <a:solidFill>
                  <a:schemeClr val="tx1"/>
                </a:solidFill>
                <a:latin typeface="Arial" panose="020B0604020202020204" pitchFamily="34" charset="0"/>
              </a:defRPr>
            </a:lvl3pPr>
            <a:lvl4pPr marL="1599915" indent="-228559">
              <a:defRPr sz="1600" b="1">
                <a:solidFill>
                  <a:schemeClr val="tx1"/>
                </a:solidFill>
                <a:latin typeface="Arial" panose="020B0604020202020204" pitchFamily="34" charset="0"/>
              </a:defRPr>
            </a:lvl4pPr>
            <a:lvl5pPr marL="2057035" indent="-228559">
              <a:defRPr sz="1600" b="1">
                <a:solidFill>
                  <a:schemeClr val="tx1"/>
                </a:solidFill>
                <a:latin typeface="Arial" panose="020B0604020202020204" pitchFamily="34" charset="0"/>
              </a:defRPr>
            </a:lvl5pPr>
            <a:lvl6pPr marL="2514153" indent="-228559" eaLnBrk="0" fontAlgn="base" hangingPunct="0">
              <a:spcBef>
                <a:spcPct val="0"/>
              </a:spcBef>
              <a:spcAft>
                <a:spcPct val="0"/>
              </a:spcAft>
              <a:defRPr sz="1600" b="1">
                <a:solidFill>
                  <a:schemeClr val="tx1"/>
                </a:solidFill>
                <a:latin typeface="Arial" panose="020B0604020202020204" pitchFamily="34" charset="0"/>
              </a:defRPr>
            </a:lvl6pPr>
            <a:lvl7pPr marL="2971271" indent="-228559" eaLnBrk="0" fontAlgn="base" hangingPunct="0">
              <a:spcBef>
                <a:spcPct val="0"/>
              </a:spcBef>
              <a:spcAft>
                <a:spcPct val="0"/>
              </a:spcAft>
              <a:defRPr sz="1600" b="1">
                <a:solidFill>
                  <a:schemeClr val="tx1"/>
                </a:solidFill>
                <a:latin typeface="Arial" panose="020B0604020202020204" pitchFamily="34" charset="0"/>
              </a:defRPr>
            </a:lvl7pPr>
            <a:lvl8pPr marL="3428391" indent="-228559" eaLnBrk="0" fontAlgn="base" hangingPunct="0">
              <a:spcBef>
                <a:spcPct val="0"/>
              </a:spcBef>
              <a:spcAft>
                <a:spcPct val="0"/>
              </a:spcAft>
              <a:defRPr sz="1600" b="1">
                <a:solidFill>
                  <a:schemeClr val="tx1"/>
                </a:solidFill>
                <a:latin typeface="Arial" panose="020B0604020202020204" pitchFamily="34" charset="0"/>
              </a:defRPr>
            </a:lvl8pPr>
            <a:lvl9pPr marL="3885509" indent="-228559" eaLnBrk="0" fontAlgn="base" hangingPunct="0">
              <a:spcBef>
                <a:spcPct val="0"/>
              </a:spcBef>
              <a:spcAft>
                <a:spcPct val="0"/>
              </a:spcAft>
              <a:defRPr sz="1600" b="1">
                <a:solidFill>
                  <a:schemeClr val="tx1"/>
                </a:solidFill>
                <a:latin typeface="Arial" panose="020B0604020202020204" pitchFamily="34" charset="0"/>
              </a:defRPr>
            </a:lvl9pPr>
          </a:lstStyle>
          <a:p>
            <a:fld id="{AE9E87C7-69EC-4CEA-93B6-3B9F86D96DF9}" type="slidenum">
              <a:rPr lang="de-DE" altLang="de-DE" sz="1200" b="0"/>
              <a:pPr/>
              <a:t>42</a:t>
            </a:fld>
            <a:endParaRPr lang="de-DE" altLang="de-DE" sz="1200" b="0"/>
          </a:p>
        </p:txBody>
      </p:sp>
    </p:spTree>
    <p:extLst>
      <p:ext uri="{BB962C8B-B14F-4D97-AF65-F5344CB8AC3E}">
        <p14:creationId xmlns:p14="http://schemas.microsoft.com/office/powerpoint/2010/main" val="31112276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Folienbildplatzhalter 1"/>
          <p:cNvSpPr>
            <a:spLocks noGrp="1" noRot="1" noChangeAspect="1" noTextEdit="1"/>
          </p:cNvSpPr>
          <p:nvPr>
            <p:ph type="sldImg"/>
          </p:nvPr>
        </p:nvSpPr>
        <p:spPr>
          <a:ln/>
        </p:spPr>
      </p:sp>
      <p:sp>
        <p:nvSpPr>
          <p:cNvPr id="83971" name="Notizenplatzhalter 2"/>
          <p:cNvSpPr>
            <a:spLocks noGrp="1"/>
          </p:cNvSpPr>
          <p:nvPr>
            <p:ph type="body" idx="1"/>
          </p:nvPr>
        </p:nvSpPr>
        <p:spPr>
          <a:noFill/>
        </p:spPr>
        <p:txBody>
          <a:bodyPr/>
          <a:lstStyle/>
          <a:p>
            <a:pPr algn="just"/>
            <a:r>
              <a:rPr lang="de-DE" altLang="de-DE" b="1" dirty="0" err="1">
                <a:latin typeface="Arial" panose="020B0604020202020204" pitchFamily="34" charset="0"/>
              </a:rPr>
              <a:t>OpenStreetMap</a:t>
            </a:r>
            <a:r>
              <a:rPr lang="de-DE" altLang="de-DE" b="1" dirty="0">
                <a:latin typeface="Arial" panose="020B0604020202020204" pitchFamily="34" charset="0"/>
              </a:rPr>
              <a:t> = </a:t>
            </a:r>
            <a:r>
              <a:rPr lang="de-DE" altLang="de-DE" dirty="0">
                <a:latin typeface="Arial" panose="020B0604020202020204" pitchFamily="34" charset="0"/>
              </a:rPr>
              <a:t>Projekt, welches freie geografische Daten erstellt und bereitstellt. Aus diesen Daten können Straßen-, Wander- oder Fahrradkarten, Routenplaner oder andere wissenswerte Informationen erstellt werden.</a:t>
            </a:r>
          </a:p>
        </p:txBody>
      </p:sp>
      <p:sp>
        <p:nvSpPr>
          <p:cNvPr id="83972"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4385" indent="-226973">
              <a:defRPr sz="1600" b="1">
                <a:solidFill>
                  <a:schemeClr val="tx1"/>
                </a:solidFill>
                <a:latin typeface="Arial" panose="020B0604020202020204" pitchFamily="34" charset="0"/>
              </a:defRPr>
            </a:lvl3pPr>
            <a:lvl4pPr marL="1604678" indent="-226973">
              <a:defRPr sz="1600" b="1">
                <a:solidFill>
                  <a:schemeClr val="tx1"/>
                </a:solidFill>
                <a:latin typeface="Arial" panose="020B0604020202020204" pitchFamily="34" charset="0"/>
              </a:defRPr>
            </a:lvl4pPr>
            <a:lvl5pPr marL="2061797" indent="-226973">
              <a:defRPr sz="1600" b="1">
                <a:solidFill>
                  <a:schemeClr val="tx1"/>
                </a:solidFill>
                <a:latin typeface="Arial" panose="020B0604020202020204" pitchFamily="34" charset="0"/>
              </a:defRPr>
            </a:lvl5pPr>
            <a:lvl6pPr marL="2518915" indent="-226973" eaLnBrk="0" fontAlgn="base" hangingPunct="0">
              <a:spcBef>
                <a:spcPct val="0"/>
              </a:spcBef>
              <a:spcAft>
                <a:spcPct val="0"/>
              </a:spcAft>
              <a:defRPr sz="1600" b="1">
                <a:solidFill>
                  <a:schemeClr val="tx1"/>
                </a:solidFill>
                <a:latin typeface="Arial" panose="020B0604020202020204" pitchFamily="34" charset="0"/>
              </a:defRPr>
            </a:lvl6pPr>
            <a:lvl7pPr marL="2976034" indent="-226973" eaLnBrk="0" fontAlgn="base" hangingPunct="0">
              <a:spcBef>
                <a:spcPct val="0"/>
              </a:spcBef>
              <a:spcAft>
                <a:spcPct val="0"/>
              </a:spcAft>
              <a:defRPr sz="1600" b="1">
                <a:solidFill>
                  <a:schemeClr val="tx1"/>
                </a:solidFill>
                <a:latin typeface="Arial" panose="020B0604020202020204" pitchFamily="34" charset="0"/>
              </a:defRPr>
            </a:lvl7pPr>
            <a:lvl8pPr marL="3433153" indent="-226973" eaLnBrk="0" fontAlgn="base" hangingPunct="0">
              <a:spcBef>
                <a:spcPct val="0"/>
              </a:spcBef>
              <a:spcAft>
                <a:spcPct val="0"/>
              </a:spcAft>
              <a:defRPr sz="1600" b="1">
                <a:solidFill>
                  <a:schemeClr val="tx1"/>
                </a:solidFill>
                <a:latin typeface="Arial" panose="020B0604020202020204" pitchFamily="34" charset="0"/>
              </a:defRPr>
            </a:lvl8pPr>
            <a:lvl9pPr marL="3890271" indent="-226973" eaLnBrk="0" fontAlgn="base" hangingPunct="0">
              <a:spcBef>
                <a:spcPct val="0"/>
              </a:spcBef>
              <a:spcAft>
                <a:spcPct val="0"/>
              </a:spcAft>
              <a:defRPr sz="1600" b="1">
                <a:solidFill>
                  <a:schemeClr val="tx1"/>
                </a:solidFill>
                <a:latin typeface="Arial" panose="020B0604020202020204" pitchFamily="34" charset="0"/>
              </a:defRPr>
            </a:lvl9pPr>
          </a:lstStyle>
          <a:p>
            <a:fld id="{366A58BF-C1D7-49C5-8CF9-567526A59A21}" type="slidenum">
              <a:rPr lang="de-DE" altLang="de-DE" sz="1200" b="0"/>
              <a:pPr/>
              <a:t>43</a:t>
            </a:fld>
            <a:endParaRPr lang="de-DE" altLang="de-DE" sz="1200" b="0"/>
          </a:p>
        </p:txBody>
      </p:sp>
    </p:spTree>
    <p:extLst>
      <p:ext uri="{BB962C8B-B14F-4D97-AF65-F5344CB8AC3E}">
        <p14:creationId xmlns:p14="http://schemas.microsoft.com/office/powerpoint/2010/main" val="3893354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Folienbildplatzhalter 1"/>
          <p:cNvSpPr>
            <a:spLocks noGrp="1" noRot="1" noChangeAspect="1" noTextEdit="1"/>
          </p:cNvSpPr>
          <p:nvPr>
            <p:ph type="sldImg"/>
          </p:nvPr>
        </p:nvSpPr>
        <p:spPr>
          <a:ln/>
        </p:spPr>
      </p:sp>
      <p:sp>
        <p:nvSpPr>
          <p:cNvPr id="86019" name="Notizenplatzhalter 2"/>
          <p:cNvSpPr>
            <a:spLocks noGrp="1"/>
          </p:cNvSpPr>
          <p:nvPr>
            <p:ph type="body" idx="1"/>
          </p:nvPr>
        </p:nvSpPr>
        <p:spPr>
          <a:noFill/>
        </p:spPr>
        <p:txBody>
          <a:bodyPr/>
          <a:lstStyle/>
          <a:p>
            <a:endParaRPr lang="de-DE" altLang="de-DE" dirty="0">
              <a:latin typeface="Arial" panose="020B0604020202020204" pitchFamily="34" charset="0"/>
            </a:endParaRPr>
          </a:p>
        </p:txBody>
      </p:sp>
      <p:sp>
        <p:nvSpPr>
          <p:cNvPr id="86020"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4385" indent="-226973">
              <a:defRPr sz="1600" b="1">
                <a:solidFill>
                  <a:schemeClr val="tx1"/>
                </a:solidFill>
                <a:latin typeface="Arial" panose="020B0604020202020204" pitchFamily="34" charset="0"/>
              </a:defRPr>
            </a:lvl3pPr>
            <a:lvl4pPr marL="1604678" indent="-226973">
              <a:defRPr sz="1600" b="1">
                <a:solidFill>
                  <a:schemeClr val="tx1"/>
                </a:solidFill>
                <a:latin typeface="Arial" panose="020B0604020202020204" pitchFamily="34" charset="0"/>
              </a:defRPr>
            </a:lvl4pPr>
            <a:lvl5pPr marL="2061797" indent="-226973">
              <a:defRPr sz="1600" b="1">
                <a:solidFill>
                  <a:schemeClr val="tx1"/>
                </a:solidFill>
                <a:latin typeface="Arial" panose="020B0604020202020204" pitchFamily="34" charset="0"/>
              </a:defRPr>
            </a:lvl5pPr>
            <a:lvl6pPr marL="2518915" indent="-226973" eaLnBrk="0" fontAlgn="base" hangingPunct="0">
              <a:spcBef>
                <a:spcPct val="0"/>
              </a:spcBef>
              <a:spcAft>
                <a:spcPct val="0"/>
              </a:spcAft>
              <a:defRPr sz="1600" b="1">
                <a:solidFill>
                  <a:schemeClr val="tx1"/>
                </a:solidFill>
                <a:latin typeface="Arial" panose="020B0604020202020204" pitchFamily="34" charset="0"/>
              </a:defRPr>
            </a:lvl6pPr>
            <a:lvl7pPr marL="2976034" indent="-226973" eaLnBrk="0" fontAlgn="base" hangingPunct="0">
              <a:spcBef>
                <a:spcPct val="0"/>
              </a:spcBef>
              <a:spcAft>
                <a:spcPct val="0"/>
              </a:spcAft>
              <a:defRPr sz="1600" b="1">
                <a:solidFill>
                  <a:schemeClr val="tx1"/>
                </a:solidFill>
                <a:latin typeface="Arial" panose="020B0604020202020204" pitchFamily="34" charset="0"/>
              </a:defRPr>
            </a:lvl7pPr>
            <a:lvl8pPr marL="3433153" indent="-226973" eaLnBrk="0" fontAlgn="base" hangingPunct="0">
              <a:spcBef>
                <a:spcPct val="0"/>
              </a:spcBef>
              <a:spcAft>
                <a:spcPct val="0"/>
              </a:spcAft>
              <a:defRPr sz="1600" b="1">
                <a:solidFill>
                  <a:schemeClr val="tx1"/>
                </a:solidFill>
                <a:latin typeface="Arial" panose="020B0604020202020204" pitchFamily="34" charset="0"/>
              </a:defRPr>
            </a:lvl8pPr>
            <a:lvl9pPr marL="3890271" indent="-226973" eaLnBrk="0" fontAlgn="base" hangingPunct="0">
              <a:spcBef>
                <a:spcPct val="0"/>
              </a:spcBef>
              <a:spcAft>
                <a:spcPct val="0"/>
              </a:spcAft>
              <a:defRPr sz="1600" b="1">
                <a:solidFill>
                  <a:schemeClr val="tx1"/>
                </a:solidFill>
                <a:latin typeface="Arial" panose="020B0604020202020204" pitchFamily="34" charset="0"/>
              </a:defRPr>
            </a:lvl9pPr>
          </a:lstStyle>
          <a:p>
            <a:fld id="{8D67811C-921E-4F32-BC30-32256841B8D1}" type="slidenum">
              <a:rPr lang="de-DE" altLang="de-DE" sz="1200" b="0"/>
              <a:pPr/>
              <a:t>44</a:t>
            </a:fld>
            <a:endParaRPr lang="de-DE" altLang="de-DE" sz="1200" b="0"/>
          </a:p>
        </p:txBody>
      </p:sp>
    </p:spTree>
    <p:extLst>
      <p:ext uri="{BB962C8B-B14F-4D97-AF65-F5344CB8AC3E}">
        <p14:creationId xmlns:p14="http://schemas.microsoft.com/office/powerpoint/2010/main" val="593845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Folienbildplatzhalter 1"/>
          <p:cNvSpPr>
            <a:spLocks noGrp="1" noRot="1" noChangeAspect="1" noTextEdit="1"/>
          </p:cNvSpPr>
          <p:nvPr>
            <p:ph type="sldImg"/>
          </p:nvPr>
        </p:nvSpPr>
        <p:spPr>
          <a:ln/>
        </p:spPr>
      </p:sp>
      <p:sp>
        <p:nvSpPr>
          <p:cNvPr id="88067" name="Notizenplatzhalter 2"/>
          <p:cNvSpPr>
            <a:spLocks noGrp="1"/>
          </p:cNvSpPr>
          <p:nvPr>
            <p:ph type="body" idx="1"/>
          </p:nvPr>
        </p:nvSpPr>
        <p:spPr>
          <a:noFill/>
        </p:spPr>
        <p:txBody>
          <a:bodyPr/>
          <a:lstStyle/>
          <a:p>
            <a:endParaRPr lang="de-DE" altLang="de-DE" dirty="0">
              <a:latin typeface="Arial" panose="020B0604020202020204" pitchFamily="34" charset="0"/>
            </a:endParaRPr>
          </a:p>
        </p:txBody>
      </p:sp>
      <p:sp>
        <p:nvSpPr>
          <p:cNvPr id="88068"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4385" indent="-226973">
              <a:defRPr sz="1600" b="1">
                <a:solidFill>
                  <a:schemeClr val="tx1"/>
                </a:solidFill>
                <a:latin typeface="Arial" panose="020B0604020202020204" pitchFamily="34" charset="0"/>
              </a:defRPr>
            </a:lvl3pPr>
            <a:lvl4pPr marL="1604678" indent="-226973">
              <a:defRPr sz="1600" b="1">
                <a:solidFill>
                  <a:schemeClr val="tx1"/>
                </a:solidFill>
                <a:latin typeface="Arial" panose="020B0604020202020204" pitchFamily="34" charset="0"/>
              </a:defRPr>
            </a:lvl4pPr>
            <a:lvl5pPr marL="2061797" indent="-226973">
              <a:defRPr sz="1600" b="1">
                <a:solidFill>
                  <a:schemeClr val="tx1"/>
                </a:solidFill>
                <a:latin typeface="Arial" panose="020B0604020202020204" pitchFamily="34" charset="0"/>
              </a:defRPr>
            </a:lvl5pPr>
            <a:lvl6pPr marL="2518915" indent="-226973" eaLnBrk="0" fontAlgn="base" hangingPunct="0">
              <a:spcBef>
                <a:spcPct val="0"/>
              </a:spcBef>
              <a:spcAft>
                <a:spcPct val="0"/>
              </a:spcAft>
              <a:defRPr sz="1600" b="1">
                <a:solidFill>
                  <a:schemeClr val="tx1"/>
                </a:solidFill>
                <a:latin typeface="Arial" panose="020B0604020202020204" pitchFamily="34" charset="0"/>
              </a:defRPr>
            </a:lvl6pPr>
            <a:lvl7pPr marL="2976034" indent="-226973" eaLnBrk="0" fontAlgn="base" hangingPunct="0">
              <a:spcBef>
                <a:spcPct val="0"/>
              </a:spcBef>
              <a:spcAft>
                <a:spcPct val="0"/>
              </a:spcAft>
              <a:defRPr sz="1600" b="1">
                <a:solidFill>
                  <a:schemeClr val="tx1"/>
                </a:solidFill>
                <a:latin typeface="Arial" panose="020B0604020202020204" pitchFamily="34" charset="0"/>
              </a:defRPr>
            </a:lvl7pPr>
            <a:lvl8pPr marL="3433153" indent="-226973" eaLnBrk="0" fontAlgn="base" hangingPunct="0">
              <a:spcBef>
                <a:spcPct val="0"/>
              </a:spcBef>
              <a:spcAft>
                <a:spcPct val="0"/>
              </a:spcAft>
              <a:defRPr sz="1600" b="1">
                <a:solidFill>
                  <a:schemeClr val="tx1"/>
                </a:solidFill>
                <a:latin typeface="Arial" panose="020B0604020202020204" pitchFamily="34" charset="0"/>
              </a:defRPr>
            </a:lvl8pPr>
            <a:lvl9pPr marL="3890271" indent="-226973" eaLnBrk="0" fontAlgn="base" hangingPunct="0">
              <a:spcBef>
                <a:spcPct val="0"/>
              </a:spcBef>
              <a:spcAft>
                <a:spcPct val="0"/>
              </a:spcAft>
              <a:defRPr sz="1600" b="1">
                <a:solidFill>
                  <a:schemeClr val="tx1"/>
                </a:solidFill>
                <a:latin typeface="Arial" panose="020B0604020202020204" pitchFamily="34" charset="0"/>
              </a:defRPr>
            </a:lvl9pPr>
          </a:lstStyle>
          <a:p>
            <a:fld id="{3F0DE7A3-8D83-4E17-975D-B57428679C16}" type="slidenum">
              <a:rPr lang="de-DE" altLang="de-DE" sz="1200" b="0"/>
              <a:pPr/>
              <a:t>45</a:t>
            </a:fld>
            <a:endParaRPr lang="de-DE" altLang="de-DE" sz="1200" b="0"/>
          </a:p>
        </p:txBody>
      </p:sp>
    </p:spTree>
    <p:extLst>
      <p:ext uri="{BB962C8B-B14F-4D97-AF65-F5344CB8AC3E}">
        <p14:creationId xmlns:p14="http://schemas.microsoft.com/office/powerpoint/2010/main" val="30295925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Folienbildplatzhalter 1"/>
          <p:cNvSpPr>
            <a:spLocks noGrp="1" noRot="1" noChangeAspect="1" noTextEdit="1"/>
          </p:cNvSpPr>
          <p:nvPr>
            <p:ph type="sldImg"/>
          </p:nvPr>
        </p:nvSpPr>
        <p:spPr>
          <a:ln/>
        </p:spPr>
      </p:sp>
      <p:sp>
        <p:nvSpPr>
          <p:cNvPr id="90115" name="Notizenplatzhalter 2"/>
          <p:cNvSpPr>
            <a:spLocks noGrp="1"/>
          </p:cNvSpPr>
          <p:nvPr>
            <p:ph type="body" idx="1"/>
          </p:nvPr>
        </p:nvSpPr>
        <p:spPr>
          <a:noFill/>
        </p:spPr>
        <p:txBody>
          <a:bodyPr/>
          <a:lstStyle/>
          <a:p>
            <a:endParaRPr lang="de-DE" altLang="de-DE" dirty="0">
              <a:latin typeface="Arial" panose="020B0604020202020204" pitchFamily="34" charset="0"/>
            </a:endParaRPr>
          </a:p>
        </p:txBody>
      </p:sp>
      <p:sp>
        <p:nvSpPr>
          <p:cNvPr id="90116"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4385" indent="-226973">
              <a:defRPr sz="1600" b="1">
                <a:solidFill>
                  <a:schemeClr val="tx1"/>
                </a:solidFill>
                <a:latin typeface="Arial" panose="020B0604020202020204" pitchFamily="34" charset="0"/>
              </a:defRPr>
            </a:lvl3pPr>
            <a:lvl4pPr marL="1604678" indent="-226973">
              <a:defRPr sz="1600" b="1">
                <a:solidFill>
                  <a:schemeClr val="tx1"/>
                </a:solidFill>
                <a:latin typeface="Arial" panose="020B0604020202020204" pitchFamily="34" charset="0"/>
              </a:defRPr>
            </a:lvl4pPr>
            <a:lvl5pPr marL="2061797" indent="-226973">
              <a:defRPr sz="1600" b="1">
                <a:solidFill>
                  <a:schemeClr val="tx1"/>
                </a:solidFill>
                <a:latin typeface="Arial" panose="020B0604020202020204" pitchFamily="34" charset="0"/>
              </a:defRPr>
            </a:lvl5pPr>
            <a:lvl6pPr marL="2518915" indent="-226973" eaLnBrk="0" fontAlgn="base" hangingPunct="0">
              <a:spcBef>
                <a:spcPct val="0"/>
              </a:spcBef>
              <a:spcAft>
                <a:spcPct val="0"/>
              </a:spcAft>
              <a:defRPr sz="1600" b="1">
                <a:solidFill>
                  <a:schemeClr val="tx1"/>
                </a:solidFill>
                <a:latin typeface="Arial" panose="020B0604020202020204" pitchFamily="34" charset="0"/>
              </a:defRPr>
            </a:lvl6pPr>
            <a:lvl7pPr marL="2976034" indent="-226973" eaLnBrk="0" fontAlgn="base" hangingPunct="0">
              <a:spcBef>
                <a:spcPct val="0"/>
              </a:spcBef>
              <a:spcAft>
                <a:spcPct val="0"/>
              </a:spcAft>
              <a:defRPr sz="1600" b="1">
                <a:solidFill>
                  <a:schemeClr val="tx1"/>
                </a:solidFill>
                <a:latin typeface="Arial" panose="020B0604020202020204" pitchFamily="34" charset="0"/>
              </a:defRPr>
            </a:lvl7pPr>
            <a:lvl8pPr marL="3433153" indent="-226973" eaLnBrk="0" fontAlgn="base" hangingPunct="0">
              <a:spcBef>
                <a:spcPct val="0"/>
              </a:spcBef>
              <a:spcAft>
                <a:spcPct val="0"/>
              </a:spcAft>
              <a:defRPr sz="1600" b="1">
                <a:solidFill>
                  <a:schemeClr val="tx1"/>
                </a:solidFill>
                <a:latin typeface="Arial" panose="020B0604020202020204" pitchFamily="34" charset="0"/>
              </a:defRPr>
            </a:lvl8pPr>
            <a:lvl9pPr marL="3890271" indent="-226973" eaLnBrk="0" fontAlgn="base" hangingPunct="0">
              <a:spcBef>
                <a:spcPct val="0"/>
              </a:spcBef>
              <a:spcAft>
                <a:spcPct val="0"/>
              </a:spcAft>
              <a:defRPr sz="1600" b="1">
                <a:solidFill>
                  <a:schemeClr val="tx1"/>
                </a:solidFill>
                <a:latin typeface="Arial" panose="020B0604020202020204" pitchFamily="34" charset="0"/>
              </a:defRPr>
            </a:lvl9pPr>
          </a:lstStyle>
          <a:p>
            <a:fld id="{1828C59E-DEF9-464B-B8DF-583A7E5E47FB}" type="slidenum">
              <a:rPr lang="de-DE" altLang="de-DE" sz="1200" b="0"/>
              <a:pPr/>
              <a:t>46</a:t>
            </a:fld>
            <a:endParaRPr lang="de-DE" altLang="de-DE" sz="1200" b="0"/>
          </a:p>
        </p:txBody>
      </p:sp>
    </p:spTree>
    <p:extLst>
      <p:ext uri="{BB962C8B-B14F-4D97-AF65-F5344CB8AC3E}">
        <p14:creationId xmlns:p14="http://schemas.microsoft.com/office/powerpoint/2010/main" val="5984957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Folienbildplatzhalter 1"/>
          <p:cNvSpPr>
            <a:spLocks noGrp="1" noRot="1" noChangeAspect="1" noTextEdit="1"/>
          </p:cNvSpPr>
          <p:nvPr>
            <p:ph type="sldImg"/>
          </p:nvPr>
        </p:nvSpPr>
        <p:spPr>
          <a:ln/>
        </p:spPr>
      </p:sp>
      <p:sp>
        <p:nvSpPr>
          <p:cNvPr id="92163" name="Notizenplatzhalter 2"/>
          <p:cNvSpPr>
            <a:spLocks noGrp="1"/>
          </p:cNvSpPr>
          <p:nvPr>
            <p:ph type="body" idx="1"/>
          </p:nvPr>
        </p:nvSpPr>
        <p:spPr>
          <a:noFill/>
        </p:spPr>
        <p:txBody>
          <a:bodyPr/>
          <a:lstStyle/>
          <a:p>
            <a:endParaRPr lang="de-DE" altLang="de-DE" dirty="0">
              <a:latin typeface="Arial" panose="020B0604020202020204" pitchFamily="34" charset="0"/>
            </a:endParaRPr>
          </a:p>
        </p:txBody>
      </p:sp>
      <p:sp>
        <p:nvSpPr>
          <p:cNvPr id="92164"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4385" indent="-226973">
              <a:defRPr sz="1600" b="1">
                <a:solidFill>
                  <a:schemeClr val="tx1"/>
                </a:solidFill>
                <a:latin typeface="Arial" panose="020B0604020202020204" pitchFamily="34" charset="0"/>
              </a:defRPr>
            </a:lvl3pPr>
            <a:lvl4pPr marL="1604678" indent="-226973">
              <a:defRPr sz="1600" b="1">
                <a:solidFill>
                  <a:schemeClr val="tx1"/>
                </a:solidFill>
                <a:latin typeface="Arial" panose="020B0604020202020204" pitchFamily="34" charset="0"/>
              </a:defRPr>
            </a:lvl4pPr>
            <a:lvl5pPr marL="2061797" indent="-226973">
              <a:defRPr sz="1600" b="1">
                <a:solidFill>
                  <a:schemeClr val="tx1"/>
                </a:solidFill>
                <a:latin typeface="Arial" panose="020B0604020202020204" pitchFamily="34" charset="0"/>
              </a:defRPr>
            </a:lvl5pPr>
            <a:lvl6pPr marL="2518915" indent="-226973" eaLnBrk="0" fontAlgn="base" hangingPunct="0">
              <a:spcBef>
                <a:spcPct val="0"/>
              </a:spcBef>
              <a:spcAft>
                <a:spcPct val="0"/>
              </a:spcAft>
              <a:defRPr sz="1600" b="1">
                <a:solidFill>
                  <a:schemeClr val="tx1"/>
                </a:solidFill>
                <a:latin typeface="Arial" panose="020B0604020202020204" pitchFamily="34" charset="0"/>
              </a:defRPr>
            </a:lvl6pPr>
            <a:lvl7pPr marL="2976034" indent="-226973" eaLnBrk="0" fontAlgn="base" hangingPunct="0">
              <a:spcBef>
                <a:spcPct val="0"/>
              </a:spcBef>
              <a:spcAft>
                <a:spcPct val="0"/>
              </a:spcAft>
              <a:defRPr sz="1600" b="1">
                <a:solidFill>
                  <a:schemeClr val="tx1"/>
                </a:solidFill>
                <a:latin typeface="Arial" panose="020B0604020202020204" pitchFamily="34" charset="0"/>
              </a:defRPr>
            </a:lvl7pPr>
            <a:lvl8pPr marL="3433153" indent="-226973" eaLnBrk="0" fontAlgn="base" hangingPunct="0">
              <a:spcBef>
                <a:spcPct val="0"/>
              </a:spcBef>
              <a:spcAft>
                <a:spcPct val="0"/>
              </a:spcAft>
              <a:defRPr sz="1600" b="1">
                <a:solidFill>
                  <a:schemeClr val="tx1"/>
                </a:solidFill>
                <a:latin typeface="Arial" panose="020B0604020202020204" pitchFamily="34" charset="0"/>
              </a:defRPr>
            </a:lvl8pPr>
            <a:lvl9pPr marL="3890271" indent="-226973" eaLnBrk="0" fontAlgn="base" hangingPunct="0">
              <a:spcBef>
                <a:spcPct val="0"/>
              </a:spcBef>
              <a:spcAft>
                <a:spcPct val="0"/>
              </a:spcAft>
              <a:defRPr sz="1600" b="1">
                <a:solidFill>
                  <a:schemeClr val="tx1"/>
                </a:solidFill>
                <a:latin typeface="Arial" panose="020B0604020202020204" pitchFamily="34" charset="0"/>
              </a:defRPr>
            </a:lvl9pPr>
          </a:lstStyle>
          <a:p>
            <a:fld id="{73B0B8A2-1C2D-4ABE-9F3B-AB501EC781F1}" type="slidenum">
              <a:rPr lang="de-DE" altLang="de-DE" sz="1200" b="0"/>
              <a:pPr/>
              <a:t>47</a:t>
            </a:fld>
            <a:endParaRPr lang="de-DE" altLang="de-DE" sz="1200" b="0"/>
          </a:p>
        </p:txBody>
      </p:sp>
    </p:spTree>
    <p:extLst>
      <p:ext uri="{BB962C8B-B14F-4D97-AF65-F5344CB8AC3E}">
        <p14:creationId xmlns:p14="http://schemas.microsoft.com/office/powerpoint/2010/main" val="32939743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Folienbildplatzhalter 1"/>
          <p:cNvSpPr>
            <a:spLocks noGrp="1" noRot="1" noChangeAspect="1" noTextEdit="1"/>
          </p:cNvSpPr>
          <p:nvPr>
            <p:ph type="sldImg"/>
          </p:nvPr>
        </p:nvSpPr>
        <p:spPr>
          <a:ln/>
        </p:spPr>
      </p:sp>
      <p:sp>
        <p:nvSpPr>
          <p:cNvPr id="94211" name="Notizenplatzhalter 2"/>
          <p:cNvSpPr>
            <a:spLocks noGrp="1"/>
          </p:cNvSpPr>
          <p:nvPr>
            <p:ph type="body" idx="1"/>
          </p:nvPr>
        </p:nvSpPr>
        <p:spPr>
          <a:noFill/>
        </p:spPr>
        <p:txBody>
          <a:bodyPr/>
          <a:lstStyle/>
          <a:p>
            <a:endParaRPr lang="de-DE" altLang="de-DE">
              <a:latin typeface="Arial" panose="020B0604020202020204" pitchFamily="34" charset="0"/>
            </a:endParaRPr>
          </a:p>
        </p:txBody>
      </p:sp>
      <p:sp>
        <p:nvSpPr>
          <p:cNvPr id="94212"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2797" indent="-228559">
              <a:defRPr sz="1600" b="1">
                <a:solidFill>
                  <a:schemeClr val="tx1"/>
                </a:solidFill>
                <a:latin typeface="Arial" panose="020B0604020202020204" pitchFamily="34" charset="0"/>
              </a:defRPr>
            </a:lvl3pPr>
            <a:lvl4pPr marL="1599915" indent="-228559">
              <a:defRPr sz="1600" b="1">
                <a:solidFill>
                  <a:schemeClr val="tx1"/>
                </a:solidFill>
                <a:latin typeface="Arial" panose="020B0604020202020204" pitchFamily="34" charset="0"/>
              </a:defRPr>
            </a:lvl4pPr>
            <a:lvl5pPr marL="2057035" indent="-228559">
              <a:defRPr sz="1600" b="1">
                <a:solidFill>
                  <a:schemeClr val="tx1"/>
                </a:solidFill>
                <a:latin typeface="Arial" panose="020B0604020202020204" pitchFamily="34" charset="0"/>
              </a:defRPr>
            </a:lvl5pPr>
            <a:lvl6pPr marL="2514153" indent="-228559" eaLnBrk="0" fontAlgn="base" hangingPunct="0">
              <a:spcBef>
                <a:spcPct val="0"/>
              </a:spcBef>
              <a:spcAft>
                <a:spcPct val="0"/>
              </a:spcAft>
              <a:defRPr sz="1600" b="1">
                <a:solidFill>
                  <a:schemeClr val="tx1"/>
                </a:solidFill>
                <a:latin typeface="Arial" panose="020B0604020202020204" pitchFamily="34" charset="0"/>
              </a:defRPr>
            </a:lvl6pPr>
            <a:lvl7pPr marL="2971271" indent="-228559" eaLnBrk="0" fontAlgn="base" hangingPunct="0">
              <a:spcBef>
                <a:spcPct val="0"/>
              </a:spcBef>
              <a:spcAft>
                <a:spcPct val="0"/>
              </a:spcAft>
              <a:defRPr sz="1600" b="1">
                <a:solidFill>
                  <a:schemeClr val="tx1"/>
                </a:solidFill>
                <a:latin typeface="Arial" panose="020B0604020202020204" pitchFamily="34" charset="0"/>
              </a:defRPr>
            </a:lvl7pPr>
            <a:lvl8pPr marL="3428391" indent="-228559" eaLnBrk="0" fontAlgn="base" hangingPunct="0">
              <a:spcBef>
                <a:spcPct val="0"/>
              </a:spcBef>
              <a:spcAft>
                <a:spcPct val="0"/>
              </a:spcAft>
              <a:defRPr sz="1600" b="1">
                <a:solidFill>
                  <a:schemeClr val="tx1"/>
                </a:solidFill>
                <a:latin typeface="Arial" panose="020B0604020202020204" pitchFamily="34" charset="0"/>
              </a:defRPr>
            </a:lvl8pPr>
            <a:lvl9pPr marL="3885509" indent="-228559" eaLnBrk="0" fontAlgn="base" hangingPunct="0">
              <a:spcBef>
                <a:spcPct val="0"/>
              </a:spcBef>
              <a:spcAft>
                <a:spcPct val="0"/>
              </a:spcAft>
              <a:defRPr sz="1600" b="1">
                <a:solidFill>
                  <a:schemeClr val="tx1"/>
                </a:solidFill>
                <a:latin typeface="Arial" panose="020B0604020202020204" pitchFamily="34" charset="0"/>
              </a:defRPr>
            </a:lvl9pPr>
          </a:lstStyle>
          <a:p>
            <a:fld id="{813FDB32-555E-4870-A7A2-67BB045FC7AB}" type="slidenum">
              <a:rPr lang="de-DE" altLang="de-DE" sz="1200" b="0"/>
              <a:pPr/>
              <a:t>48</a:t>
            </a:fld>
            <a:endParaRPr lang="de-DE" altLang="de-DE" sz="1200" b="0"/>
          </a:p>
        </p:txBody>
      </p:sp>
    </p:spTree>
    <p:extLst>
      <p:ext uri="{BB962C8B-B14F-4D97-AF65-F5344CB8AC3E}">
        <p14:creationId xmlns:p14="http://schemas.microsoft.com/office/powerpoint/2010/main" val="16338415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Folienbildplatzhalter 1"/>
          <p:cNvSpPr>
            <a:spLocks noGrp="1" noRot="1" noChangeAspect="1" noTextEdit="1"/>
          </p:cNvSpPr>
          <p:nvPr>
            <p:ph type="sldImg"/>
          </p:nvPr>
        </p:nvSpPr>
        <p:spPr>
          <a:ln/>
        </p:spPr>
      </p:sp>
      <p:sp>
        <p:nvSpPr>
          <p:cNvPr id="96259" name="Notizenplatzhalter 2"/>
          <p:cNvSpPr>
            <a:spLocks noGrp="1"/>
          </p:cNvSpPr>
          <p:nvPr>
            <p:ph type="body" idx="1"/>
          </p:nvPr>
        </p:nvSpPr>
        <p:spPr>
          <a:noFill/>
        </p:spPr>
        <p:txBody>
          <a:bodyPr/>
          <a:lstStyle/>
          <a:p>
            <a:pPr defTabSz="915825"/>
            <a:r>
              <a:rPr lang="de-DE" altLang="de-DE" b="1" dirty="0">
                <a:latin typeface="Arial" panose="020B0604020202020204" pitchFamily="34" charset="0"/>
              </a:rPr>
              <a:t>Frage: </a:t>
            </a:r>
            <a:r>
              <a:rPr lang="de-DE" altLang="de-DE" dirty="0">
                <a:latin typeface="Arial" panose="020B0604020202020204" pitchFamily="34" charset="0"/>
              </a:rPr>
              <a:t>Unerlaubte Herstellung bzw. Vervielfältigung eines Bildnisses? </a:t>
            </a:r>
          </a:p>
          <a:p>
            <a:pPr algn="just" defTabSz="915825">
              <a:spcBef>
                <a:spcPts val="0"/>
              </a:spcBef>
            </a:pPr>
            <a:r>
              <a:rPr lang="de-DE" altLang="de-DE" dirty="0">
                <a:latin typeface="Arial" panose="020B0604020202020204" pitchFamily="34" charset="0"/>
              </a:rPr>
              <a:t>Zwar nicht von §§ 22 ff. KUG erfasst, aber ggf. Verletzung des allgemeinen Persönlichkeitsrechts; Dies erfasst auch den Schutz kommerzieller Interessen. </a:t>
            </a:r>
          </a:p>
          <a:p>
            <a:pPr defTabSz="915825"/>
            <a:endParaRPr lang="de-DE" altLang="de-DE" b="1" dirty="0">
              <a:latin typeface="Arial" panose="020B0604020202020204" pitchFamily="34" charset="0"/>
            </a:endParaRPr>
          </a:p>
        </p:txBody>
      </p:sp>
      <p:sp>
        <p:nvSpPr>
          <p:cNvPr id="96260"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15835" indent="-274589">
              <a:defRPr sz="1600" b="1">
                <a:solidFill>
                  <a:schemeClr val="tx1"/>
                </a:solidFill>
                <a:latin typeface="Arial" panose="020B0604020202020204" pitchFamily="34" charset="0"/>
              </a:defRPr>
            </a:lvl2pPr>
            <a:lvl3pPr marL="1101530" indent="-219036">
              <a:defRPr sz="1600" b="1">
                <a:solidFill>
                  <a:schemeClr val="tx1"/>
                </a:solidFill>
                <a:latin typeface="Arial" panose="020B0604020202020204" pitchFamily="34" charset="0"/>
              </a:defRPr>
            </a:lvl3pPr>
            <a:lvl4pPr marL="1542776" indent="-219036">
              <a:defRPr sz="1600" b="1">
                <a:solidFill>
                  <a:schemeClr val="tx1"/>
                </a:solidFill>
                <a:latin typeface="Arial" panose="020B0604020202020204" pitchFamily="34" charset="0"/>
              </a:defRPr>
            </a:lvl4pPr>
            <a:lvl5pPr marL="1984022" indent="-219036">
              <a:defRPr sz="1600" b="1">
                <a:solidFill>
                  <a:schemeClr val="tx1"/>
                </a:solidFill>
                <a:latin typeface="Arial" panose="020B0604020202020204" pitchFamily="34" charset="0"/>
              </a:defRPr>
            </a:lvl5pPr>
            <a:lvl6pPr marL="2441141" indent="-219036" eaLnBrk="0" fontAlgn="base" hangingPunct="0">
              <a:spcBef>
                <a:spcPct val="0"/>
              </a:spcBef>
              <a:spcAft>
                <a:spcPct val="0"/>
              </a:spcAft>
              <a:defRPr sz="1600" b="1">
                <a:solidFill>
                  <a:schemeClr val="tx1"/>
                </a:solidFill>
                <a:latin typeface="Arial" panose="020B0604020202020204" pitchFamily="34" charset="0"/>
              </a:defRPr>
            </a:lvl6pPr>
            <a:lvl7pPr marL="2898260" indent="-219036" eaLnBrk="0" fontAlgn="base" hangingPunct="0">
              <a:spcBef>
                <a:spcPct val="0"/>
              </a:spcBef>
              <a:spcAft>
                <a:spcPct val="0"/>
              </a:spcAft>
              <a:defRPr sz="1600" b="1">
                <a:solidFill>
                  <a:schemeClr val="tx1"/>
                </a:solidFill>
                <a:latin typeface="Arial" panose="020B0604020202020204" pitchFamily="34" charset="0"/>
              </a:defRPr>
            </a:lvl7pPr>
            <a:lvl8pPr marL="3355379" indent="-219036" eaLnBrk="0" fontAlgn="base" hangingPunct="0">
              <a:spcBef>
                <a:spcPct val="0"/>
              </a:spcBef>
              <a:spcAft>
                <a:spcPct val="0"/>
              </a:spcAft>
              <a:defRPr sz="1600" b="1">
                <a:solidFill>
                  <a:schemeClr val="tx1"/>
                </a:solidFill>
                <a:latin typeface="Arial" panose="020B0604020202020204" pitchFamily="34" charset="0"/>
              </a:defRPr>
            </a:lvl8pPr>
            <a:lvl9pPr marL="3812497" indent="-219036" eaLnBrk="0" fontAlgn="base" hangingPunct="0">
              <a:spcBef>
                <a:spcPct val="0"/>
              </a:spcBef>
              <a:spcAft>
                <a:spcPct val="0"/>
              </a:spcAft>
              <a:defRPr sz="1600" b="1">
                <a:solidFill>
                  <a:schemeClr val="tx1"/>
                </a:solidFill>
                <a:latin typeface="Arial" panose="020B0604020202020204" pitchFamily="34" charset="0"/>
              </a:defRPr>
            </a:lvl9pPr>
          </a:lstStyle>
          <a:p>
            <a:fld id="{8A2F03B8-188A-48BC-B728-09F476331481}" type="slidenum">
              <a:rPr lang="de-DE" altLang="de-DE" sz="1200" b="0"/>
              <a:pPr/>
              <a:t>49</a:t>
            </a:fld>
            <a:endParaRPr lang="de-DE" altLang="de-DE" sz="1200" b="0"/>
          </a:p>
        </p:txBody>
      </p:sp>
    </p:spTree>
    <p:extLst>
      <p:ext uri="{BB962C8B-B14F-4D97-AF65-F5344CB8AC3E}">
        <p14:creationId xmlns:p14="http://schemas.microsoft.com/office/powerpoint/2010/main" val="42003963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Folienbildplatzhalter 1"/>
          <p:cNvSpPr>
            <a:spLocks noGrp="1" noRot="1" noChangeAspect="1" noTextEdit="1"/>
          </p:cNvSpPr>
          <p:nvPr>
            <p:ph type="sldImg"/>
          </p:nvPr>
        </p:nvSpPr>
        <p:spPr>
          <a:ln/>
        </p:spPr>
      </p:sp>
      <p:sp>
        <p:nvSpPr>
          <p:cNvPr id="98307" name="Notizenplatzhalter 2"/>
          <p:cNvSpPr>
            <a:spLocks noGrp="1"/>
          </p:cNvSpPr>
          <p:nvPr>
            <p:ph type="body" idx="1"/>
          </p:nvPr>
        </p:nvSpPr>
        <p:spPr>
          <a:noFill/>
        </p:spPr>
        <p:txBody>
          <a:bodyPr/>
          <a:lstStyle/>
          <a:p>
            <a:pPr algn="just">
              <a:spcBef>
                <a:spcPts val="0"/>
              </a:spcBef>
            </a:pPr>
            <a:r>
              <a:rPr lang="de-DE" altLang="de-DE" b="1" dirty="0">
                <a:latin typeface="Arial" panose="020B0604020202020204" pitchFamily="34" charset="0"/>
              </a:rPr>
              <a:t>Frage: </a:t>
            </a:r>
            <a:r>
              <a:rPr lang="de-DE" altLang="de-DE" dirty="0">
                <a:latin typeface="Arial" panose="020B0604020202020204" pitchFamily="34" charset="0"/>
              </a:rPr>
              <a:t>Kann von einer Einwilligung zum Einstellen eines Fotos in ein soziales Netzwerk ausgegangen werden, wenn sich eine Person abbilden lässt?</a:t>
            </a:r>
          </a:p>
          <a:p>
            <a:pPr algn="just">
              <a:spcBef>
                <a:spcPts val="0"/>
              </a:spcBef>
            </a:pPr>
            <a:endParaRPr lang="de-DE" altLang="de-DE" dirty="0">
              <a:latin typeface="Arial" panose="020B0604020202020204" pitchFamily="34" charset="0"/>
            </a:endParaRPr>
          </a:p>
          <a:p>
            <a:pPr algn="just">
              <a:spcBef>
                <a:spcPts val="0"/>
              </a:spcBef>
            </a:pPr>
            <a:r>
              <a:rPr lang="de-DE" altLang="de-DE" dirty="0">
                <a:latin typeface="Arial" panose="020B0604020202020204" pitchFamily="34" charset="0"/>
              </a:rPr>
              <a:t>Einwilligung ist grundsätzlich zwar auch konkludent möglich, aber: Allein aus dem Umstand, dass dem Abgebildeten bewusst ist, dass er fotografiert wird, kann noch keine konkludente Einwilligung in das Einstellen des Bildnisses z.B. in ein soziales Netzwerk abgeleitet werden.  </a:t>
            </a:r>
          </a:p>
          <a:p>
            <a:pPr algn="just">
              <a:spcBef>
                <a:spcPts val="0"/>
              </a:spcBef>
            </a:pPr>
            <a:endParaRPr lang="de-DE" altLang="de-DE" dirty="0">
              <a:latin typeface="Arial" panose="020B0604020202020204" pitchFamily="34" charset="0"/>
            </a:endParaRPr>
          </a:p>
          <a:p>
            <a:pPr algn="just">
              <a:spcBef>
                <a:spcPts val="0"/>
              </a:spcBef>
            </a:pPr>
            <a:r>
              <a:rPr lang="de-DE" altLang="de-DE" dirty="0">
                <a:latin typeface="Arial" panose="020B0604020202020204" pitchFamily="34" charset="0"/>
              </a:rPr>
              <a:t>Bei der Veröffentlichung von Abbildungen geschäftsunfähiger Kinder ist die Einwilligung der gesetzlichen Vertreter erforderlich (z.B. Bühnenshow der HVBG mit Schülern auf dem Hessentag). </a:t>
            </a:r>
          </a:p>
          <a:p>
            <a:pPr algn="just"/>
            <a:endParaRPr lang="de-DE" altLang="de-DE" dirty="0">
              <a:latin typeface="Arial" panose="020B0604020202020204" pitchFamily="34" charset="0"/>
            </a:endParaRPr>
          </a:p>
          <a:p>
            <a:pPr algn="just"/>
            <a:r>
              <a:rPr lang="de-DE" altLang="de-DE" dirty="0">
                <a:latin typeface="Arial" panose="020B0604020202020204" pitchFamily="34" charset="0"/>
              </a:rPr>
              <a:t>Die Zulässigkeit von Bildveröffentlichungen ist nach dem abgestuften Schutzkonzept der §§ 22, 23 KUG zu beurteilen. Schon bei der Beurteilung, ob ein Bild dem Bereich der Zeitgeschichte zuzuordnen ist, ist eine Abwägung vorzunehmen. </a:t>
            </a:r>
          </a:p>
          <a:p>
            <a:pPr algn="just"/>
            <a:endParaRPr lang="de-DE" altLang="de-DE" dirty="0">
              <a:latin typeface="Arial" panose="020B0604020202020204" pitchFamily="34" charset="0"/>
            </a:endParaRPr>
          </a:p>
          <a:p>
            <a:pPr algn="just"/>
            <a:endParaRPr lang="de-DE" altLang="de-DE" dirty="0">
              <a:latin typeface="Arial" panose="020B0604020202020204" pitchFamily="34" charset="0"/>
            </a:endParaRPr>
          </a:p>
        </p:txBody>
      </p:sp>
      <p:sp>
        <p:nvSpPr>
          <p:cNvPr id="98308"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15835" indent="-274589">
              <a:defRPr sz="1600" b="1">
                <a:solidFill>
                  <a:schemeClr val="tx1"/>
                </a:solidFill>
                <a:latin typeface="Arial" panose="020B0604020202020204" pitchFamily="34" charset="0"/>
              </a:defRPr>
            </a:lvl2pPr>
            <a:lvl3pPr marL="1101530" indent="-219036">
              <a:defRPr sz="1600" b="1">
                <a:solidFill>
                  <a:schemeClr val="tx1"/>
                </a:solidFill>
                <a:latin typeface="Arial" panose="020B0604020202020204" pitchFamily="34" charset="0"/>
              </a:defRPr>
            </a:lvl3pPr>
            <a:lvl4pPr marL="1542776" indent="-219036">
              <a:defRPr sz="1600" b="1">
                <a:solidFill>
                  <a:schemeClr val="tx1"/>
                </a:solidFill>
                <a:latin typeface="Arial" panose="020B0604020202020204" pitchFamily="34" charset="0"/>
              </a:defRPr>
            </a:lvl4pPr>
            <a:lvl5pPr marL="1984022" indent="-219036">
              <a:defRPr sz="1600" b="1">
                <a:solidFill>
                  <a:schemeClr val="tx1"/>
                </a:solidFill>
                <a:latin typeface="Arial" panose="020B0604020202020204" pitchFamily="34" charset="0"/>
              </a:defRPr>
            </a:lvl5pPr>
            <a:lvl6pPr marL="2441141" indent="-219036" eaLnBrk="0" fontAlgn="base" hangingPunct="0">
              <a:spcBef>
                <a:spcPct val="0"/>
              </a:spcBef>
              <a:spcAft>
                <a:spcPct val="0"/>
              </a:spcAft>
              <a:defRPr sz="1600" b="1">
                <a:solidFill>
                  <a:schemeClr val="tx1"/>
                </a:solidFill>
                <a:latin typeface="Arial" panose="020B0604020202020204" pitchFamily="34" charset="0"/>
              </a:defRPr>
            </a:lvl6pPr>
            <a:lvl7pPr marL="2898260" indent="-219036" eaLnBrk="0" fontAlgn="base" hangingPunct="0">
              <a:spcBef>
                <a:spcPct val="0"/>
              </a:spcBef>
              <a:spcAft>
                <a:spcPct val="0"/>
              </a:spcAft>
              <a:defRPr sz="1600" b="1">
                <a:solidFill>
                  <a:schemeClr val="tx1"/>
                </a:solidFill>
                <a:latin typeface="Arial" panose="020B0604020202020204" pitchFamily="34" charset="0"/>
              </a:defRPr>
            </a:lvl7pPr>
            <a:lvl8pPr marL="3355379" indent="-219036" eaLnBrk="0" fontAlgn="base" hangingPunct="0">
              <a:spcBef>
                <a:spcPct val="0"/>
              </a:spcBef>
              <a:spcAft>
                <a:spcPct val="0"/>
              </a:spcAft>
              <a:defRPr sz="1600" b="1">
                <a:solidFill>
                  <a:schemeClr val="tx1"/>
                </a:solidFill>
                <a:latin typeface="Arial" panose="020B0604020202020204" pitchFamily="34" charset="0"/>
              </a:defRPr>
            </a:lvl8pPr>
            <a:lvl9pPr marL="3812497" indent="-219036" eaLnBrk="0" fontAlgn="base" hangingPunct="0">
              <a:spcBef>
                <a:spcPct val="0"/>
              </a:spcBef>
              <a:spcAft>
                <a:spcPct val="0"/>
              </a:spcAft>
              <a:defRPr sz="1600" b="1">
                <a:solidFill>
                  <a:schemeClr val="tx1"/>
                </a:solidFill>
                <a:latin typeface="Arial" panose="020B0604020202020204" pitchFamily="34" charset="0"/>
              </a:defRPr>
            </a:lvl9pPr>
          </a:lstStyle>
          <a:p>
            <a:fld id="{70ED6390-9CB4-443A-81D9-D19847CDFB27}" type="slidenum">
              <a:rPr lang="de-DE" altLang="de-DE" sz="1200" b="0"/>
              <a:pPr/>
              <a:t>50</a:t>
            </a:fld>
            <a:endParaRPr lang="de-DE" altLang="de-DE" sz="1200" b="0"/>
          </a:p>
        </p:txBody>
      </p:sp>
    </p:spTree>
    <p:extLst>
      <p:ext uri="{BB962C8B-B14F-4D97-AF65-F5344CB8AC3E}">
        <p14:creationId xmlns:p14="http://schemas.microsoft.com/office/powerpoint/2010/main" val="32088005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Folienbildplatzhalter 1"/>
          <p:cNvSpPr>
            <a:spLocks noGrp="1" noRot="1" noChangeAspect="1" noTextEdit="1"/>
          </p:cNvSpPr>
          <p:nvPr>
            <p:ph type="sldImg"/>
          </p:nvPr>
        </p:nvSpPr>
        <p:spPr>
          <a:ln/>
        </p:spPr>
      </p:sp>
      <p:sp>
        <p:nvSpPr>
          <p:cNvPr id="100355" name="Notizenplatzhalter 2"/>
          <p:cNvSpPr>
            <a:spLocks noGrp="1"/>
          </p:cNvSpPr>
          <p:nvPr>
            <p:ph type="body" idx="1"/>
          </p:nvPr>
        </p:nvSpPr>
        <p:spPr>
          <a:noFill/>
        </p:spPr>
        <p:txBody>
          <a:bodyPr/>
          <a:lstStyle/>
          <a:p>
            <a:r>
              <a:rPr lang="de-DE" altLang="de-DE" dirty="0">
                <a:latin typeface="Arial" panose="020B0604020202020204" pitchFamily="34" charset="0"/>
              </a:rPr>
              <a:t>§ 4 Abs. 2 </a:t>
            </a:r>
            <a:r>
              <a:rPr lang="de-DE" altLang="de-DE" dirty="0" err="1">
                <a:latin typeface="Arial" panose="020B0604020202020204" pitchFamily="34" charset="0"/>
              </a:rPr>
              <a:t>HPresseG</a:t>
            </a:r>
            <a:r>
              <a:rPr lang="de-DE" altLang="de-DE" dirty="0">
                <a:latin typeface="Arial" panose="020B0604020202020204" pitchFamily="34" charset="0"/>
              </a:rPr>
              <a:t>: ausgenommen sind amtliche Mitteilungen</a:t>
            </a:r>
          </a:p>
          <a:p>
            <a:endParaRPr lang="de-DE" altLang="de-DE" dirty="0">
              <a:latin typeface="Arial" panose="020B0604020202020204" pitchFamily="34" charset="0"/>
            </a:endParaRPr>
          </a:p>
          <a:p>
            <a:pPr fontAlgn="base"/>
            <a:r>
              <a:rPr lang="de-DE" sz="1200" b="1" i="0" kern="1200" dirty="0">
                <a:solidFill>
                  <a:schemeClr val="tx1"/>
                </a:solidFill>
                <a:effectLst/>
                <a:latin typeface="Arial" charset="0"/>
                <a:ea typeface="+mn-ea"/>
                <a:cs typeface="+mn-cs"/>
              </a:rPr>
              <a:t>1. Was ist das Impressum?</a:t>
            </a:r>
            <a:endParaRPr lang="de-DE" sz="1200" b="0" i="0" kern="1200" dirty="0">
              <a:solidFill>
                <a:schemeClr val="tx1"/>
              </a:solidFill>
              <a:effectLst/>
              <a:latin typeface="Arial" charset="0"/>
              <a:ea typeface="+mn-ea"/>
              <a:cs typeface="+mn-cs"/>
            </a:endParaRPr>
          </a:p>
          <a:p>
            <a:pPr fontAlgn="base"/>
            <a:r>
              <a:rPr lang="de-DE" sz="1200" b="0" i="0" kern="1200" dirty="0">
                <a:solidFill>
                  <a:schemeClr val="tx1"/>
                </a:solidFill>
                <a:effectLst/>
                <a:latin typeface="Arial" charset="0"/>
                <a:ea typeface="+mn-ea"/>
                <a:cs typeface="+mn-cs"/>
              </a:rPr>
              <a:t>Das Impressum ist ein Herkunfts- und Haftungshinweis in Druckschriften. Das Impressum enthält Angaben über die Herkunft des Druckwerks und die für seinen Inhalt verantwortlichen Personen. Es haben Angaben über den Drucker, den Verleger und ggf. den verantwortlichen Redakteur zu erfolgen.</a:t>
            </a:r>
          </a:p>
          <a:p>
            <a:pPr fontAlgn="base"/>
            <a:r>
              <a:rPr lang="de-DE" sz="1200" b="0" i="0" kern="1200" dirty="0">
                <a:solidFill>
                  <a:schemeClr val="tx1"/>
                </a:solidFill>
                <a:effectLst/>
                <a:latin typeface="Arial" charset="0"/>
                <a:ea typeface="+mn-ea"/>
                <a:cs typeface="+mn-cs"/>
              </a:rPr>
              <a:t> </a:t>
            </a:r>
          </a:p>
          <a:p>
            <a:pPr fontAlgn="base"/>
            <a:r>
              <a:rPr lang="de-DE" sz="1200" b="1" i="0" kern="1200" dirty="0">
                <a:solidFill>
                  <a:schemeClr val="tx1"/>
                </a:solidFill>
                <a:effectLst/>
                <a:latin typeface="Arial" charset="0"/>
                <a:ea typeface="+mn-ea"/>
                <a:cs typeface="+mn-cs"/>
              </a:rPr>
              <a:t>2. Welchen Zweck verfolgt das Impressum?</a:t>
            </a:r>
            <a:endParaRPr lang="de-DE" sz="1200" b="0" i="0" kern="1200" dirty="0">
              <a:solidFill>
                <a:schemeClr val="tx1"/>
              </a:solidFill>
              <a:effectLst/>
              <a:latin typeface="Arial" charset="0"/>
              <a:ea typeface="+mn-ea"/>
              <a:cs typeface="+mn-cs"/>
            </a:endParaRPr>
          </a:p>
          <a:p>
            <a:pPr fontAlgn="base"/>
            <a:r>
              <a:rPr lang="de-DE" sz="1200" b="0" i="0" kern="1200" dirty="0">
                <a:solidFill>
                  <a:schemeClr val="tx1"/>
                </a:solidFill>
                <a:effectLst/>
                <a:latin typeface="Arial" charset="0"/>
                <a:ea typeface="+mn-ea"/>
                <a:cs typeface="+mn-cs"/>
              </a:rPr>
              <a:t>Es soll ein Meinungskampf durch anonyme Schriften verhindert werden. Anhand des Impressums wird die Person identifizierbar, die die Druckschrift hergestellt bzw. in Verkehr gebracht hat. Damit ist klar, welche Person bei Rechtsverstößen haftet. Das Impressum ist wichtig, um zivilrechtliche Ansprüche wie Unterlassung, Widerruf, Richtigstellung und Schadensersatz geltend zu machen. </a:t>
            </a:r>
            <a:r>
              <a:rPr lang="de-DE" sz="1200" b="0" i="0" kern="1200">
                <a:solidFill>
                  <a:schemeClr val="tx1"/>
                </a:solidFill>
                <a:effectLst/>
                <a:latin typeface="Arial" charset="0"/>
                <a:ea typeface="+mn-ea"/>
                <a:cs typeface="+mn-cs"/>
              </a:rPr>
              <a:t>Gleichzeitig regelt es aber auch, wer bei strafbaren Inhalten strafrechtlich zur Verantwortung gezogen werden kann.</a:t>
            </a:r>
          </a:p>
          <a:p>
            <a:endParaRPr lang="de-DE" altLang="de-DE" dirty="0">
              <a:latin typeface="Arial" panose="020B0604020202020204" pitchFamily="34" charset="0"/>
            </a:endParaRPr>
          </a:p>
        </p:txBody>
      </p:sp>
      <p:sp>
        <p:nvSpPr>
          <p:cNvPr id="100356"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2797" indent="-228559">
              <a:defRPr sz="1600" b="1">
                <a:solidFill>
                  <a:schemeClr val="tx1"/>
                </a:solidFill>
                <a:latin typeface="Arial" panose="020B0604020202020204" pitchFamily="34" charset="0"/>
              </a:defRPr>
            </a:lvl3pPr>
            <a:lvl4pPr marL="1599915" indent="-228559">
              <a:defRPr sz="1600" b="1">
                <a:solidFill>
                  <a:schemeClr val="tx1"/>
                </a:solidFill>
                <a:latin typeface="Arial" panose="020B0604020202020204" pitchFamily="34" charset="0"/>
              </a:defRPr>
            </a:lvl4pPr>
            <a:lvl5pPr marL="2057035" indent="-228559">
              <a:defRPr sz="1600" b="1">
                <a:solidFill>
                  <a:schemeClr val="tx1"/>
                </a:solidFill>
                <a:latin typeface="Arial" panose="020B0604020202020204" pitchFamily="34" charset="0"/>
              </a:defRPr>
            </a:lvl5pPr>
            <a:lvl6pPr marL="2514153" indent="-228559" eaLnBrk="0" fontAlgn="base" hangingPunct="0">
              <a:spcBef>
                <a:spcPct val="0"/>
              </a:spcBef>
              <a:spcAft>
                <a:spcPct val="0"/>
              </a:spcAft>
              <a:defRPr sz="1600" b="1">
                <a:solidFill>
                  <a:schemeClr val="tx1"/>
                </a:solidFill>
                <a:latin typeface="Arial" panose="020B0604020202020204" pitchFamily="34" charset="0"/>
              </a:defRPr>
            </a:lvl6pPr>
            <a:lvl7pPr marL="2971271" indent="-228559" eaLnBrk="0" fontAlgn="base" hangingPunct="0">
              <a:spcBef>
                <a:spcPct val="0"/>
              </a:spcBef>
              <a:spcAft>
                <a:spcPct val="0"/>
              </a:spcAft>
              <a:defRPr sz="1600" b="1">
                <a:solidFill>
                  <a:schemeClr val="tx1"/>
                </a:solidFill>
                <a:latin typeface="Arial" panose="020B0604020202020204" pitchFamily="34" charset="0"/>
              </a:defRPr>
            </a:lvl7pPr>
            <a:lvl8pPr marL="3428391" indent="-228559" eaLnBrk="0" fontAlgn="base" hangingPunct="0">
              <a:spcBef>
                <a:spcPct val="0"/>
              </a:spcBef>
              <a:spcAft>
                <a:spcPct val="0"/>
              </a:spcAft>
              <a:defRPr sz="1600" b="1">
                <a:solidFill>
                  <a:schemeClr val="tx1"/>
                </a:solidFill>
                <a:latin typeface="Arial" panose="020B0604020202020204" pitchFamily="34" charset="0"/>
              </a:defRPr>
            </a:lvl8pPr>
            <a:lvl9pPr marL="3885509" indent="-228559" eaLnBrk="0" fontAlgn="base" hangingPunct="0">
              <a:spcBef>
                <a:spcPct val="0"/>
              </a:spcBef>
              <a:spcAft>
                <a:spcPct val="0"/>
              </a:spcAft>
              <a:defRPr sz="1600" b="1">
                <a:solidFill>
                  <a:schemeClr val="tx1"/>
                </a:solidFill>
                <a:latin typeface="Arial" panose="020B0604020202020204" pitchFamily="34" charset="0"/>
              </a:defRPr>
            </a:lvl9pPr>
          </a:lstStyle>
          <a:p>
            <a:fld id="{9C866118-D6EE-43EA-891B-3C95B844B21E}" type="slidenum">
              <a:rPr lang="de-DE" altLang="de-DE" sz="1200" b="0"/>
              <a:pPr/>
              <a:t>51</a:t>
            </a:fld>
            <a:endParaRPr lang="de-DE" altLang="de-DE" sz="1200" b="0"/>
          </a:p>
        </p:txBody>
      </p:sp>
    </p:spTree>
    <p:extLst>
      <p:ext uri="{BB962C8B-B14F-4D97-AF65-F5344CB8AC3E}">
        <p14:creationId xmlns:p14="http://schemas.microsoft.com/office/powerpoint/2010/main" val="431254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lienbildplatzhalter 1"/>
          <p:cNvSpPr>
            <a:spLocks noGrp="1" noRot="1" noChangeAspect="1" noTextEdit="1"/>
          </p:cNvSpPr>
          <p:nvPr>
            <p:ph type="sldImg"/>
          </p:nvPr>
        </p:nvSpPr>
        <p:spPr>
          <a:ln/>
        </p:spPr>
      </p:sp>
      <p:sp>
        <p:nvSpPr>
          <p:cNvPr id="24579" name="Notizenplatzhalter 2"/>
          <p:cNvSpPr>
            <a:spLocks noGrp="1"/>
          </p:cNvSpPr>
          <p:nvPr>
            <p:ph type="body" idx="1"/>
          </p:nvPr>
        </p:nvSpPr>
        <p:spPr>
          <a:noFill/>
        </p:spPr>
        <p:txBody>
          <a:bodyPr/>
          <a:lstStyle/>
          <a:p>
            <a:r>
              <a:rPr lang="de-DE" altLang="de-DE" dirty="0">
                <a:latin typeface="Arial" panose="020B0604020202020204" pitchFamily="34" charset="0"/>
              </a:rPr>
              <a:t>Maßgebend, ob ein Urheberecht entsteht, ist allein, ob die materiellen Voraussetzungen eines WERKES vorliegen:</a:t>
            </a:r>
          </a:p>
          <a:p>
            <a:r>
              <a:rPr lang="de-DE" altLang="de-DE" dirty="0">
                <a:latin typeface="Arial" panose="020B0604020202020204" pitchFamily="34" charset="0"/>
              </a:rPr>
              <a:t>Das Urheberrecht hat zwei Bestandteile: </a:t>
            </a:r>
          </a:p>
          <a:p>
            <a:r>
              <a:rPr lang="de-DE" altLang="de-DE" dirty="0">
                <a:latin typeface="Arial" panose="020B0604020202020204" pitchFamily="34" charset="0"/>
              </a:rPr>
              <a:t>- Das umfassende Verwertungsrecht, § 15 UrhG - § 24 UrhG (materiell)</a:t>
            </a:r>
          </a:p>
          <a:p>
            <a:pPr marL="165415" indent="-165415">
              <a:buFontTx/>
              <a:buChar char="-"/>
            </a:pPr>
            <a:r>
              <a:rPr lang="de-DE" altLang="de-DE" dirty="0">
                <a:latin typeface="Arial" panose="020B0604020202020204" pitchFamily="34" charset="0"/>
              </a:rPr>
              <a:t>Das umfassende Urheberpersönlichkeitsrecht, §§ 12 – 14 UrhG (ideell)</a:t>
            </a:r>
          </a:p>
          <a:p>
            <a:pPr marL="165415" indent="-165415">
              <a:buFontTx/>
              <a:buChar char="-"/>
            </a:pPr>
            <a:endParaRPr lang="de-DE" altLang="de-DE" dirty="0">
              <a:latin typeface="Arial" panose="020B0604020202020204" pitchFamily="34" charset="0"/>
            </a:endParaRPr>
          </a:p>
          <a:p>
            <a:pPr marL="165415" indent="-165415">
              <a:buFontTx/>
              <a:buChar char="-"/>
            </a:pPr>
            <a:r>
              <a:rPr lang="de-DE" altLang="de-DE" dirty="0">
                <a:latin typeface="Arial" panose="020B0604020202020204" pitchFamily="34" charset="0"/>
              </a:rPr>
              <a:t>Die sieben o.g. Werkarten, die das Gesetz aufzählt, sind nur beispielhaft und nicht abschließend.</a:t>
            </a:r>
          </a:p>
          <a:p>
            <a:pPr marL="165415" indent="-165415">
              <a:buFontTx/>
              <a:buChar char="-"/>
            </a:pPr>
            <a:endParaRPr lang="de-DE" altLang="de-DE" dirty="0">
              <a:latin typeface="Arial" panose="020B0604020202020204" pitchFamily="34" charset="0"/>
            </a:endParaRPr>
          </a:p>
          <a:p>
            <a:pPr marL="165415" indent="-165415">
              <a:buFontTx/>
              <a:buChar char="-"/>
            </a:pPr>
            <a:r>
              <a:rPr lang="de-DE" altLang="de-DE" dirty="0">
                <a:latin typeface="Arial" panose="020B0604020202020204" pitchFamily="34" charset="0"/>
              </a:rPr>
              <a:t>Der urheberrechtliche Schutz entsteht, wenn die Voraussetzungen vorliegen mit dem Realakt der Schöpfung. Eine Anmeldung oder Registrierung ist nicht erforderlich.</a:t>
            </a:r>
          </a:p>
        </p:txBody>
      </p:sp>
      <p:sp>
        <p:nvSpPr>
          <p:cNvPr id="24580"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2797" indent="-228559">
              <a:defRPr sz="1600" b="1">
                <a:solidFill>
                  <a:schemeClr val="tx1"/>
                </a:solidFill>
                <a:latin typeface="Arial" panose="020B0604020202020204" pitchFamily="34" charset="0"/>
              </a:defRPr>
            </a:lvl3pPr>
            <a:lvl4pPr marL="1599915" indent="-228559">
              <a:defRPr sz="1600" b="1">
                <a:solidFill>
                  <a:schemeClr val="tx1"/>
                </a:solidFill>
                <a:latin typeface="Arial" panose="020B0604020202020204" pitchFamily="34" charset="0"/>
              </a:defRPr>
            </a:lvl4pPr>
            <a:lvl5pPr marL="2057035" indent="-228559">
              <a:defRPr sz="1600" b="1">
                <a:solidFill>
                  <a:schemeClr val="tx1"/>
                </a:solidFill>
                <a:latin typeface="Arial" panose="020B0604020202020204" pitchFamily="34" charset="0"/>
              </a:defRPr>
            </a:lvl5pPr>
            <a:lvl6pPr marL="2514153" indent="-228559" eaLnBrk="0" fontAlgn="base" hangingPunct="0">
              <a:spcBef>
                <a:spcPct val="0"/>
              </a:spcBef>
              <a:spcAft>
                <a:spcPct val="0"/>
              </a:spcAft>
              <a:defRPr sz="1600" b="1">
                <a:solidFill>
                  <a:schemeClr val="tx1"/>
                </a:solidFill>
                <a:latin typeface="Arial" panose="020B0604020202020204" pitchFamily="34" charset="0"/>
              </a:defRPr>
            </a:lvl6pPr>
            <a:lvl7pPr marL="2971271" indent="-228559" eaLnBrk="0" fontAlgn="base" hangingPunct="0">
              <a:spcBef>
                <a:spcPct val="0"/>
              </a:spcBef>
              <a:spcAft>
                <a:spcPct val="0"/>
              </a:spcAft>
              <a:defRPr sz="1600" b="1">
                <a:solidFill>
                  <a:schemeClr val="tx1"/>
                </a:solidFill>
                <a:latin typeface="Arial" panose="020B0604020202020204" pitchFamily="34" charset="0"/>
              </a:defRPr>
            </a:lvl7pPr>
            <a:lvl8pPr marL="3428391" indent="-228559" eaLnBrk="0" fontAlgn="base" hangingPunct="0">
              <a:spcBef>
                <a:spcPct val="0"/>
              </a:spcBef>
              <a:spcAft>
                <a:spcPct val="0"/>
              </a:spcAft>
              <a:defRPr sz="1600" b="1">
                <a:solidFill>
                  <a:schemeClr val="tx1"/>
                </a:solidFill>
                <a:latin typeface="Arial" panose="020B0604020202020204" pitchFamily="34" charset="0"/>
              </a:defRPr>
            </a:lvl8pPr>
            <a:lvl9pPr marL="3885509" indent="-228559" eaLnBrk="0" fontAlgn="base" hangingPunct="0">
              <a:spcBef>
                <a:spcPct val="0"/>
              </a:spcBef>
              <a:spcAft>
                <a:spcPct val="0"/>
              </a:spcAft>
              <a:defRPr sz="1600" b="1">
                <a:solidFill>
                  <a:schemeClr val="tx1"/>
                </a:solidFill>
                <a:latin typeface="Arial" panose="020B0604020202020204" pitchFamily="34" charset="0"/>
              </a:defRPr>
            </a:lvl9pPr>
          </a:lstStyle>
          <a:p>
            <a:fld id="{E0EEEF50-42E1-42B7-B950-D32786D4B0E9}" type="slidenum">
              <a:rPr lang="de-DE" altLang="de-DE" sz="1200" b="0"/>
              <a:pPr/>
              <a:t>6</a:t>
            </a:fld>
            <a:endParaRPr lang="de-DE" altLang="de-DE" sz="1200" b="0"/>
          </a:p>
        </p:txBody>
      </p:sp>
    </p:spTree>
    <p:extLst>
      <p:ext uri="{BB962C8B-B14F-4D97-AF65-F5344CB8AC3E}">
        <p14:creationId xmlns:p14="http://schemas.microsoft.com/office/powerpoint/2010/main" val="157885890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Folienbildplatzhalter 1"/>
          <p:cNvSpPr>
            <a:spLocks noGrp="1" noRot="1" noChangeAspect="1" noTextEdit="1"/>
          </p:cNvSpPr>
          <p:nvPr>
            <p:ph type="sldImg"/>
          </p:nvPr>
        </p:nvSpPr>
        <p:spPr>
          <a:ln/>
        </p:spPr>
      </p:sp>
      <p:sp>
        <p:nvSpPr>
          <p:cNvPr id="104451" name="Notizenplatzhalter 2"/>
          <p:cNvSpPr>
            <a:spLocks noGrp="1"/>
          </p:cNvSpPr>
          <p:nvPr>
            <p:ph type="body" idx="1"/>
          </p:nvPr>
        </p:nvSpPr>
        <p:spPr>
          <a:noFill/>
        </p:spPr>
        <p:txBody>
          <a:bodyPr/>
          <a:lstStyle/>
          <a:p>
            <a:endParaRPr lang="de-DE" altLang="de-DE">
              <a:latin typeface="Arial" panose="020B0604020202020204" pitchFamily="34" charset="0"/>
            </a:endParaRPr>
          </a:p>
        </p:txBody>
      </p:sp>
      <p:sp>
        <p:nvSpPr>
          <p:cNvPr id="104452"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2797" indent="-228559">
              <a:defRPr sz="1600" b="1">
                <a:solidFill>
                  <a:schemeClr val="tx1"/>
                </a:solidFill>
                <a:latin typeface="Arial" panose="020B0604020202020204" pitchFamily="34" charset="0"/>
              </a:defRPr>
            </a:lvl3pPr>
            <a:lvl4pPr marL="1599915" indent="-228559">
              <a:defRPr sz="1600" b="1">
                <a:solidFill>
                  <a:schemeClr val="tx1"/>
                </a:solidFill>
                <a:latin typeface="Arial" panose="020B0604020202020204" pitchFamily="34" charset="0"/>
              </a:defRPr>
            </a:lvl4pPr>
            <a:lvl5pPr marL="2057035" indent="-228559">
              <a:defRPr sz="1600" b="1">
                <a:solidFill>
                  <a:schemeClr val="tx1"/>
                </a:solidFill>
                <a:latin typeface="Arial" panose="020B0604020202020204" pitchFamily="34" charset="0"/>
              </a:defRPr>
            </a:lvl5pPr>
            <a:lvl6pPr marL="2514153" indent="-228559" eaLnBrk="0" fontAlgn="base" hangingPunct="0">
              <a:spcBef>
                <a:spcPct val="0"/>
              </a:spcBef>
              <a:spcAft>
                <a:spcPct val="0"/>
              </a:spcAft>
              <a:defRPr sz="1600" b="1">
                <a:solidFill>
                  <a:schemeClr val="tx1"/>
                </a:solidFill>
                <a:latin typeface="Arial" panose="020B0604020202020204" pitchFamily="34" charset="0"/>
              </a:defRPr>
            </a:lvl6pPr>
            <a:lvl7pPr marL="2971271" indent="-228559" eaLnBrk="0" fontAlgn="base" hangingPunct="0">
              <a:spcBef>
                <a:spcPct val="0"/>
              </a:spcBef>
              <a:spcAft>
                <a:spcPct val="0"/>
              </a:spcAft>
              <a:defRPr sz="1600" b="1">
                <a:solidFill>
                  <a:schemeClr val="tx1"/>
                </a:solidFill>
                <a:latin typeface="Arial" panose="020B0604020202020204" pitchFamily="34" charset="0"/>
              </a:defRPr>
            </a:lvl7pPr>
            <a:lvl8pPr marL="3428391" indent="-228559" eaLnBrk="0" fontAlgn="base" hangingPunct="0">
              <a:spcBef>
                <a:spcPct val="0"/>
              </a:spcBef>
              <a:spcAft>
                <a:spcPct val="0"/>
              </a:spcAft>
              <a:defRPr sz="1600" b="1">
                <a:solidFill>
                  <a:schemeClr val="tx1"/>
                </a:solidFill>
                <a:latin typeface="Arial" panose="020B0604020202020204" pitchFamily="34" charset="0"/>
              </a:defRPr>
            </a:lvl8pPr>
            <a:lvl9pPr marL="3885509" indent="-228559" eaLnBrk="0" fontAlgn="base" hangingPunct="0">
              <a:spcBef>
                <a:spcPct val="0"/>
              </a:spcBef>
              <a:spcAft>
                <a:spcPct val="0"/>
              </a:spcAft>
              <a:defRPr sz="1600" b="1">
                <a:solidFill>
                  <a:schemeClr val="tx1"/>
                </a:solidFill>
                <a:latin typeface="Arial" panose="020B0604020202020204" pitchFamily="34" charset="0"/>
              </a:defRPr>
            </a:lvl9pPr>
          </a:lstStyle>
          <a:p>
            <a:fld id="{595F59BE-9DA9-4AEB-A829-FE8D3D0224CC}" type="slidenum">
              <a:rPr lang="de-DE" altLang="de-DE" sz="1200" b="0"/>
              <a:pPr/>
              <a:t>52</a:t>
            </a:fld>
            <a:endParaRPr lang="de-DE" altLang="de-DE" sz="1200" b="0"/>
          </a:p>
        </p:txBody>
      </p:sp>
    </p:spTree>
    <p:extLst>
      <p:ext uri="{BB962C8B-B14F-4D97-AF65-F5344CB8AC3E}">
        <p14:creationId xmlns:p14="http://schemas.microsoft.com/office/powerpoint/2010/main" val="30074730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lienbildplatzhalter 1"/>
          <p:cNvSpPr>
            <a:spLocks noGrp="1" noRot="1" noChangeAspect="1" noTextEdit="1"/>
          </p:cNvSpPr>
          <p:nvPr>
            <p:ph type="sldImg"/>
          </p:nvPr>
        </p:nvSpPr>
        <p:spPr>
          <a:ln/>
        </p:spPr>
      </p:sp>
      <p:sp>
        <p:nvSpPr>
          <p:cNvPr id="24579" name="Notizenplatzhalter 2"/>
          <p:cNvSpPr>
            <a:spLocks noGrp="1"/>
          </p:cNvSpPr>
          <p:nvPr>
            <p:ph type="body" idx="1"/>
          </p:nvPr>
        </p:nvSpPr>
        <p:spPr>
          <a:noFill/>
        </p:spPr>
        <p:txBody>
          <a:bodyPr/>
          <a:lstStyle/>
          <a:p>
            <a:endParaRPr lang="de-DE" altLang="de-DE">
              <a:latin typeface="Arial" panose="020B0604020202020204" pitchFamily="34" charset="0"/>
            </a:endParaRPr>
          </a:p>
        </p:txBody>
      </p:sp>
      <p:sp>
        <p:nvSpPr>
          <p:cNvPr id="24580"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2797" indent="-228559">
              <a:defRPr sz="1600" b="1">
                <a:solidFill>
                  <a:schemeClr val="tx1"/>
                </a:solidFill>
                <a:latin typeface="Arial" panose="020B0604020202020204" pitchFamily="34" charset="0"/>
              </a:defRPr>
            </a:lvl3pPr>
            <a:lvl4pPr marL="1599915" indent="-228559">
              <a:defRPr sz="1600" b="1">
                <a:solidFill>
                  <a:schemeClr val="tx1"/>
                </a:solidFill>
                <a:latin typeface="Arial" panose="020B0604020202020204" pitchFamily="34" charset="0"/>
              </a:defRPr>
            </a:lvl4pPr>
            <a:lvl5pPr marL="2057035" indent="-228559">
              <a:defRPr sz="1600" b="1">
                <a:solidFill>
                  <a:schemeClr val="tx1"/>
                </a:solidFill>
                <a:latin typeface="Arial" panose="020B0604020202020204" pitchFamily="34" charset="0"/>
              </a:defRPr>
            </a:lvl5pPr>
            <a:lvl6pPr marL="2514153" indent="-228559" eaLnBrk="0" fontAlgn="base" hangingPunct="0">
              <a:spcBef>
                <a:spcPct val="0"/>
              </a:spcBef>
              <a:spcAft>
                <a:spcPct val="0"/>
              </a:spcAft>
              <a:defRPr sz="1600" b="1">
                <a:solidFill>
                  <a:schemeClr val="tx1"/>
                </a:solidFill>
                <a:latin typeface="Arial" panose="020B0604020202020204" pitchFamily="34" charset="0"/>
              </a:defRPr>
            </a:lvl6pPr>
            <a:lvl7pPr marL="2971271" indent="-228559" eaLnBrk="0" fontAlgn="base" hangingPunct="0">
              <a:spcBef>
                <a:spcPct val="0"/>
              </a:spcBef>
              <a:spcAft>
                <a:spcPct val="0"/>
              </a:spcAft>
              <a:defRPr sz="1600" b="1">
                <a:solidFill>
                  <a:schemeClr val="tx1"/>
                </a:solidFill>
                <a:latin typeface="Arial" panose="020B0604020202020204" pitchFamily="34" charset="0"/>
              </a:defRPr>
            </a:lvl7pPr>
            <a:lvl8pPr marL="3428391" indent="-228559" eaLnBrk="0" fontAlgn="base" hangingPunct="0">
              <a:spcBef>
                <a:spcPct val="0"/>
              </a:spcBef>
              <a:spcAft>
                <a:spcPct val="0"/>
              </a:spcAft>
              <a:defRPr sz="1600" b="1">
                <a:solidFill>
                  <a:schemeClr val="tx1"/>
                </a:solidFill>
                <a:latin typeface="Arial" panose="020B0604020202020204" pitchFamily="34" charset="0"/>
              </a:defRPr>
            </a:lvl8pPr>
            <a:lvl9pPr marL="3885509" indent="-228559" eaLnBrk="0" fontAlgn="base" hangingPunct="0">
              <a:spcBef>
                <a:spcPct val="0"/>
              </a:spcBef>
              <a:spcAft>
                <a:spcPct val="0"/>
              </a:spcAft>
              <a:defRPr sz="1600" b="1">
                <a:solidFill>
                  <a:schemeClr val="tx1"/>
                </a:solidFill>
                <a:latin typeface="Arial" panose="020B0604020202020204" pitchFamily="34" charset="0"/>
              </a:defRPr>
            </a:lvl9pPr>
          </a:lstStyle>
          <a:p>
            <a:fld id="{E0EEEF50-42E1-42B7-B950-D32786D4B0E9}" type="slidenum">
              <a:rPr lang="de-DE" altLang="de-DE" sz="1200" b="0"/>
              <a:pPr/>
              <a:t>7</a:t>
            </a:fld>
            <a:endParaRPr lang="de-DE" altLang="de-DE" sz="1200" b="0"/>
          </a:p>
        </p:txBody>
      </p:sp>
    </p:spTree>
    <p:extLst>
      <p:ext uri="{BB962C8B-B14F-4D97-AF65-F5344CB8AC3E}">
        <p14:creationId xmlns:p14="http://schemas.microsoft.com/office/powerpoint/2010/main" val="2298746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effectLst/>
              </a:rPr>
              <a:t>bb</a:t>
            </a:r>
            <a:r>
              <a:rPr lang="de-DE" dirty="0">
                <a:effectLst/>
              </a:rPr>
              <a:t>) Kartographische Gestaltungen, wie sie auch in der sog. Grundsubstanz ihren Niederschlag gefunden haben, können selbst dann, wenn sie in der Gesamtkonzeption (insbesondere bei der Gestaltung des Kartenbildes) keine schöpferischen Züge aufweisen (wie z.B. bei der Erarbeitung eines einzelnen topographischen Kartenblatts nach einem vorbekannten Muster), urheberrechtlich schutzfähig sein. Auch bei einer Bindung an vorgegebene Zeichenschlüssel und Musterblätter kann dem Entwurfsbearbeiter oder Kartographen (etwa bei der Generalisierung und Verdrängung) ein für die Erreichung des Urheberrechtsschutzes genügend großer Spielraum für individuelle kartographische Leistungen bleiben. Die Anforderungen an die schöpferische Eigentümlichkeit sind insoweit bei kartographischen Gestaltungen gering; bei der Beurteilung, ob die Mindestanforderungen an die schöpferische Eigentümlichkeit im Sinne des </a:t>
            </a:r>
            <a:r>
              <a:rPr lang="de-DE" dirty="0">
                <a:effectLst/>
                <a:hlinkClick r:id="rId3" tooltip="§ 2 UrhG, Bundesnorm, Geschützte Werke, Gesetz über Urheberrecht und verwandte Schutzrechte, gültig ab 24.06.1993"/>
              </a:rPr>
              <a:t>§ 2 Abs. 2 UrhG</a:t>
            </a:r>
            <a:r>
              <a:rPr lang="de-DE" dirty="0">
                <a:effectLst/>
              </a:rPr>
              <a:t> erfüllt sind, darf demgemäß bei Werken dieser Art kein zu enger Maßstab angewendet werden (</a:t>
            </a:r>
            <a:r>
              <a:rPr lang="de-DE" dirty="0">
                <a:effectLst/>
                <a:hlinkClick r:id="rId4" tooltip="BGH 1. Zivilsenat, I ZR 81/96, Urteil, 28.05.1998, Urheberrechtlicher Schutzumfang bei thematischer Karte - Stadtplanwerk, Langtext vorhanden"/>
              </a:rPr>
              <a:t>BGHZ 139, 68, 73</a:t>
            </a:r>
            <a:r>
              <a:rPr lang="de-DE" dirty="0">
                <a:effectLst/>
              </a:rPr>
              <a:t> - Stadtplanwerk; </a:t>
            </a:r>
            <a:r>
              <a:rPr lang="de-DE" dirty="0">
                <a:effectLst/>
                <a:hlinkClick r:id="rId5" tooltip="BGH 1. Zivilsenat, I ZR 160/84, Urteil, 20.11.1986, Werbepläne, Langtext vorhanden"/>
              </a:rPr>
              <a:t>BGH, Urt. v. 20.11.1986 - I ZR 160/84</a:t>
            </a:r>
            <a:r>
              <a:rPr lang="de-DE" dirty="0">
                <a:effectLst/>
              </a:rPr>
              <a:t>, </a:t>
            </a:r>
            <a:r>
              <a:rPr lang="de-DE" dirty="0">
                <a:effectLst/>
                <a:hlinkClick r:id="rId5" tooltip="BGH 1. Zivilsenat, I ZR 160/84, Urteil, 20.11.1986, Werbepläne, Langtext vorhanden"/>
              </a:rPr>
              <a:t>GRUR 1987, 360, 361</a:t>
            </a:r>
            <a:r>
              <a:rPr lang="de-DE" dirty="0">
                <a:effectLst/>
              </a:rPr>
              <a:t> - Werbepläne; Urt. v. 2.7.1987 - </a:t>
            </a:r>
            <a:r>
              <a:rPr lang="de-DE" dirty="0">
                <a:effectLst/>
                <a:hlinkClick r:id="rId6" tooltip="BGH 1. Zivilsenat, I ZR 232/85, Urteil, 02.07.1987, Topographische Landeskarten: Rechtsnatur des Vertrags über Nutzungsrechtseinräumung; ..., Langtext vorhanden"/>
              </a:rPr>
              <a:t>I ZR 232/85</a:t>
            </a:r>
            <a:r>
              <a:rPr lang="de-DE" dirty="0">
                <a:effectLst/>
              </a:rPr>
              <a:t>, </a:t>
            </a:r>
            <a:r>
              <a:rPr lang="de-DE" dirty="0">
                <a:effectLst/>
                <a:hlinkClick r:id="rId6" tooltip="BGH 1. Zivilsenat, I ZR 232/85, Urteil, 02.07.1987, Topographische Landeskarten: Rechtsnatur des Vertrags über Nutzungsrechtseinräumung; ..., Langtext vorhanden"/>
              </a:rPr>
              <a:t>GRUR 1988, 33, 35</a:t>
            </a:r>
            <a:r>
              <a:rPr lang="de-DE" dirty="0">
                <a:effectLst/>
              </a:rPr>
              <a:t> = </a:t>
            </a:r>
            <a:r>
              <a:rPr lang="de-DE" dirty="0">
                <a:effectLst/>
                <a:hlinkClick r:id="rId6" tooltip="mehrdeutiger Link"/>
              </a:rPr>
              <a:t>WRP 1988, 233</a:t>
            </a:r>
            <a:r>
              <a:rPr lang="de-DE" dirty="0">
                <a:effectLst/>
              </a:rPr>
              <a:t> - Topographische Landeskarten). Allerdings folgt aus einem geringen Maß an Eigentümlichkeit auch ein entsprechend enger Schutzumfang für das betreffende Werk (vgl. </a:t>
            </a:r>
            <a:r>
              <a:rPr lang="de-DE" dirty="0">
                <a:effectLst/>
                <a:hlinkClick r:id="rId6" tooltip="BGH 1. Zivilsenat, I ZR 232/85, Urteil, 02.07.1987, Topographische Landeskarten: Rechtsnatur des Vertrags über Nutzungsrechtseinräumung; ..., Langtext vorhanden"/>
              </a:rPr>
              <a:t>BGH GRUR 1988, 33</a:t>
            </a:r>
            <a:r>
              <a:rPr lang="de-DE" dirty="0">
                <a:effectLst/>
              </a:rPr>
              <a:t>, 35 - Topographische Landeskarten). </a:t>
            </a:r>
            <a:endParaRPr lang="de-DE" dirty="0"/>
          </a:p>
        </p:txBody>
      </p:sp>
      <p:sp>
        <p:nvSpPr>
          <p:cNvPr id="4" name="Foliennummernplatzhalter 3"/>
          <p:cNvSpPr>
            <a:spLocks noGrp="1"/>
          </p:cNvSpPr>
          <p:nvPr>
            <p:ph type="sldNum" sz="quarter" idx="5"/>
          </p:nvPr>
        </p:nvSpPr>
        <p:spPr/>
        <p:txBody>
          <a:bodyPr/>
          <a:lstStyle/>
          <a:p>
            <a:pPr>
              <a:defRPr/>
            </a:pPr>
            <a:fld id="{6782AB27-583B-498B-965E-7FA0C1905FC4}" type="slidenum">
              <a:rPr lang="de-DE" smtClean="0"/>
              <a:pPr>
                <a:defRPr/>
              </a:pPr>
              <a:t>8</a:t>
            </a:fld>
            <a:endParaRPr lang="de-DE"/>
          </a:p>
        </p:txBody>
      </p:sp>
    </p:spTree>
    <p:extLst>
      <p:ext uri="{BB962C8B-B14F-4D97-AF65-F5344CB8AC3E}">
        <p14:creationId xmlns:p14="http://schemas.microsoft.com/office/powerpoint/2010/main" val="6017279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lienbildplatzhalter 1"/>
          <p:cNvSpPr>
            <a:spLocks noGrp="1" noRot="1" noChangeAspect="1" noTextEdit="1"/>
          </p:cNvSpPr>
          <p:nvPr>
            <p:ph type="sldImg"/>
          </p:nvPr>
        </p:nvSpPr>
        <p:spPr>
          <a:ln/>
        </p:spPr>
      </p:sp>
      <p:sp>
        <p:nvSpPr>
          <p:cNvPr id="24579" name="Notizenplatzhalter 2"/>
          <p:cNvSpPr>
            <a:spLocks noGrp="1"/>
          </p:cNvSpPr>
          <p:nvPr>
            <p:ph type="body" idx="1"/>
          </p:nvPr>
        </p:nvSpPr>
        <p:spPr>
          <a:noFill/>
        </p:spPr>
        <p:txBody>
          <a:bodyPr/>
          <a:lstStyle/>
          <a:p>
            <a:endParaRPr lang="de-DE" altLang="de-DE">
              <a:latin typeface="Arial" panose="020B0604020202020204" pitchFamily="34" charset="0"/>
            </a:endParaRPr>
          </a:p>
        </p:txBody>
      </p:sp>
      <p:sp>
        <p:nvSpPr>
          <p:cNvPr id="24580"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42818" indent="-285699">
              <a:defRPr sz="1600" b="1">
                <a:solidFill>
                  <a:schemeClr val="tx1"/>
                </a:solidFill>
                <a:latin typeface="Arial" panose="020B0604020202020204" pitchFamily="34" charset="0"/>
              </a:defRPr>
            </a:lvl2pPr>
            <a:lvl3pPr marL="1142797" indent="-228559">
              <a:defRPr sz="1600" b="1">
                <a:solidFill>
                  <a:schemeClr val="tx1"/>
                </a:solidFill>
                <a:latin typeface="Arial" panose="020B0604020202020204" pitchFamily="34" charset="0"/>
              </a:defRPr>
            </a:lvl3pPr>
            <a:lvl4pPr marL="1599915" indent="-228559">
              <a:defRPr sz="1600" b="1">
                <a:solidFill>
                  <a:schemeClr val="tx1"/>
                </a:solidFill>
                <a:latin typeface="Arial" panose="020B0604020202020204" pitchFamily="34" charset="0"/>
              </a:defRPr>
            </a:lvl4pPr>
            <a:lvl5pPr marL="2057035" indent="-228559">
              <a:defRPr sz="1600" b="1">
                <a:solidFill>
                  <a:schemeClr val="tx1"/>
                </a:solidFill>
                <a:latin typeface="Arial" panose="020B0604020202020204" pitchFamily="34" charset="0"/>
              </a:defRPr>
            </a:lvl5pPr>
            <a:lvl6pPr marL="2514153" indent="-228559" eaLnBrk="0" fontAlgn="base" hangingPunct="0">
              <a:spcBef>
                <a:spcPct val="0"/>
              </a:spcBef>
              <a:spcAft>
                <a:spcPct val="0"/>
              </a:spcAft>
              <a:defRPr sz="1600" b="1">
                <a:solidFill>
                  <a:schemeClr val="tx1"/>
                </a:solidFill>
                <a:latin typeface="Arial" panose="020B0604020202020204" pitchFamily="34" charset="0"/>
              </a:defRPr>
            </a:lvl6pPr>
            <a:lvl7pPr marL="2971271" indent="-228559" eaLnBrk="0" fontAlgn="base" hangingPunct="0">
              <a:spcBef>
                <a:spcPct val="0"/>
              </a:spcBef>
              <a:spcAft>
                <a:spcPct val="0"/>
              </a:spcAft>
              <a:defRPr sz="1600" b="1">
                <a:solidFill>
                  <a:schemeClr val="tx1"/>
                </a:solidFill>
                <a:latin typeface="Arial" panose="020B0604020202020204" pitchFamily="34" charset="0"/>
              </a:defRPr>
            </a:lvl7pPr>
            <a:lvl8pPr marL="3428391" indent="-228559" eaLnBrk="0" fontAlgn="base" hangingPunct="0">
              <a:spcBef>
                <a:spcPct val="0"/>
              </a:spcBef>
              <a:spcAft>
                <a:spcPct val="0"/>
              </a:spcAft>
              <a:defRPr sz="1600" b="1">
                <a:solidFill>
                  <a:schemeClr val="tx1"/>
                </a:solidFill>
                <a:latin typeface="Arial" panose="020B0604020202020204" pitchFamily="34" charset="0"/>
              </a:defRPr>
            </a:lvl8pPr>
            <a:lvl9pPr marL="3885509" indent="-228559" eaLnBrk="0" fontAlgn="base" hangingPunct="0">
              <a:spcBef>
                <a:spcPct val="0"/>
              </a:spcBef>
              <a:spcAft>
                <a:spcPct val="0"/>
              </a:spcAft>
              <a:defRPr sz="1600" b="1">
                <a:solidFill>
                  <a:schemeClr val="tx1"/>
                </a:solidFill>
                <a:latin typeface="Arial" panose="020B0604020202020204" pitchFamily="34" charset="0"/>
              </a:defRPr>
            </a:lvl9pPr>
          </a:lstStyle>
          <a:p>
            <a:fld id="{E0EEEF50-42E1-42B7-B950-D32786D4B0E9}" type="slidenum">
              <a:rPr lang="de-DE" altLang="de-DE" sz="1200" b="0"/>
              <a:pPr/>
              <a:t>9</a:t>
            </a:fld>
            <a:endParaRPr lang="de-DE" altLang="de-DE" sz="1200" b="0"/>
          </a:p>
        </p:txBody>
      </p:sp>
    </p:spTree>
    <p:extLst>
      <p:ext uri="{BB962C8B-B14F-4D97-AF65-F5344CB8AC3E}">
        <p14:creationId xmlns:p14="http://schemas.microsoft.com/office/powerpoint/2010/main" val="15969337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6782AB27-583B-498B-965E-7FA0C1905FC4}" type="slidenum">
              <a:rPr lang="de-DE" smtClean="0"/>
              <a:pPr>
                <a:defRPr/>
              </a:pPr>
              <a:t>10</a:t>
            </a:fld>
            <a:endParaRPr lang="de-DE"/>
          </a:p>
        </p:txBody>
      </p:sp>
    </p:spTree>
    <p:extLst>
      <p:ext uri="{BB962C8B-B14F-4D97-AF65-F5344CB8AC3E}">
        <p14:creationId xmlns:p14="http://schemas.microsoft.com/office/powerpoint/2010/main" val="33720153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a:ln/>
        </p:spPr>
      </p:sp>
      <p:sp>
        <p:nvSpPr>
          <p:cNvPr id="3" name="Notizenplatzhalter 2"/>
          <p:cNvSpPr>
            <a:spLocks noGrp="1"/>
          </p:cNvSpPr>
          <p:nvPr>
            <p:ph type="body" idx="1"/>
          </p:nvPr>
        </p:nvSpPr>
        <p:spPr/>
        <p:txBody>
          <a:bodyPr/>
          <a:lstStyle/>
          <a:p>
            <a:pPr>
              <a:defRPr/>
            </a:pPr>
            <a:r>
              <a:rPr lang="de-DE" altLang="de-DE" b="1" dirty="0">
                <a:latin typeface="Arial" panose="020B0604020202020204" pitchFamily="34" charset="0"/>
              </a:rPr>
              <a:t>Frage: </a:t>
            </a:r>
            <a:r>
              <a:rPr lang="de-DE" altLang="de-DE" dirty="0" err="1">
                <a:latin typeface="Arial" panose="020B0604020202020204" pitchFamily="34" charset="0"/>
              </a:rPr>
              <a:t>Orthophoto</a:t>
            </a:r>
            <a:r>
              <a:rPr lang="de-DE" altLang="de-DE" dirty="0">
                <a:latin typeface="Arial" panose="020B0604020202020204" pitchFamily="34" charset="0"/>
              </a:rPr>
              <a:t>?</a:t>
            </a:r>
          </a:p>
          <a:p>
            <a:pPr>
              <a:defRPr/>
            </a:pPr>
            <a:r>
              <a:rPr lang="de-DE" dirty="0">
                <a:latin typeface="Arial" panose="020B0604020202020204" pitchFamily="34" charset="0"/>
              </a:rPr>
              <a:t>= Vervielfältigung eines Lichtbildes</a:t>
            </a:r>
          </a:p>
          <a:p>
            <a:pPr>
              <a:defRPr/>
            </a:pPr>
            <a:endParaRPr lang="de-DE" dirty="0"/>
          </a:p>
          <a:p>
            <a:pPr>
              <a:defRPr/>
            </a:pPr>
            <a:r>
              <a:rPr lang="de-DE" altLang="de-DE" b="1" dirty="0">
                <a:latin typeface="Arial" panose="020B0604020202020204" pitchFamily="34" charset="0"/>
              </a:rPr>
              <a:t>Frage: </a:t>
            </a:r>
            <a:r>
              <a:rPr lang="de-DE" altLang="de-DE" dirty="0">
                <a:latin typeface="Arial" panose="020B0604020202020204" pitchFamily="34" charset="0"/>
              </a:rPr>
              <a:t>Unterschied zwischen § 2 und § 87a UrhG?</a:t>
            </a:r>
            <a:endParaRPr lang="de-DE" dirty="0"/>
          </a:p>
          <a:p>
            <a:pPr algn="just">
              <a:spcBef>
                <a:spcPts val="0"/>
              </a:spcBef>
              <a:defRPr/>
            </a:pPr>
            <a:r>
              <a:rPr lang="de-DE" dirty="0"/>
              <a:t>Der Schutz als Datenbank nach § 87a bezieht sich auf den Datenbankhersteller (Investor), durch den die schöpferische Leistung des Kartographen nach </a:t>
            </a:r>
            <a:r>
              <a:rPr lang="de-DE" u="sng" dirty="0"/>
              <a:t>§ 2</a:t>
            </a:r>
            <a:r>
              <a:rPr lang="de-DE" dirty="0"/>
              <a:t> ergänzt wird, die sich allein auf die </a:t>
            </a:r>
            <a:r>
              <a:rPr lang="de-DE" u="sng" dirty="0"/>
              <a:t>Darstellung</a:t>
            </a:r>
            <a:r>
              <a:rPr lang="de-DE" dirty="0"/>
              <a:t> bezieht.</a:t>
            </a:r>
          </a:p>
          <a:p>
            <a:pPr algn="just">
              <a:spcBef>
                <a:spcPts val="0"/>
              </a:spcBef>
              <a:defRPr/>
            </a:pPr>
            <a:endParaRPr lang="de-DE" b="1" dirty="0"/>
          </a:p>
          <a:p>
            <a:pPr algn="just">
              <a:spcBef>
                <a:spcPts val="0"/>
              </a:spcBef>
              <a:defRPr/>
            </a:pPr>
            <a:r>
              <a:rPr lang="de-DE" dirty="0"/>
              <a:t>d.h. Farbwahl, die Art der Darstellung.</a:t>
            </a:r>
          </a:p>
          <a:p>
            <a:pPr algn="just">
              <a:spcBef>
                <a:spcPts val="0"/>
              </a:spcBef>
              <a:defRPr/>
            </a:pPr>
            <a:endParaRPr lang="de-DE" b="1" dirty="0"/>
          </a:p>
          <a:p>
            <a:pPr algn="just">
              <a:spcBef>
                <a:spcPts val="0"/>
              </a:spcBef>
              <a:defRPr/>
            </a:pPr>
            <a:r>
              <a:rPr lang="de-DE" b="1" dirty="0"/>
              <a:t>Der Investor ist also nicht identisch mit dem Hersteller der Datenbank. Sofern ein Datenbankwerk vorliegt: steht der Schutz den Schöpfer der Datenbank zu, vgl. § 7 UrhG. Datenbankhersteller ist hingegen derjenige, der erhebliche Investitionen in die Datenbank gemacht hat und aus diesem Grund einen gewissen Schutz erhalten soll</a:t>
            </a:r>
          </a:p>
          <a:p>
            <a:pPr algn="just">
              <a:defRPr/>
            </a:pPr>
            <a:endParaRPr lang="de-DE" b="1" dirty="0"/>
          </a:p>
          <a:p>
            <a:pPr algn="just">
              <a:defRPr/>
            </a:pPr>
            <a:r>
              <a:rPr lang="de-DE" altLang="de-DE" b="1" dirty="0"/>
              <a:t>Entscheidung des EuGH vom 29.10.2015 (Az. C-490/14): </a:t>
            </a:r>
          </a:p>
          <a:p>
            <a:pPr algn="just">
              <a:spcBef>
                <a:spcPts val="0"/>
              </a:spcBef>
              <a:defRPr/>
            </a:pPr>
            <a:r>
              <a:rPr lang="de-DE" dirty="0"/>
              <a:t>EuGH hat entschieden, dass topographische Karten auch in analoger Form die Merkmale einer Datenbank im Sinne der EU-Datenbankschutz-richtlinie 96/9/EG erfüllen können. </a:t>
            </a:r>
          </a:p>
          <a:p>
            <a:pPr algn="just">
              <a:spcBef>
                <a:spcPts val="0"/>
              </a:spcBef>
              <a:defRPr/>
            </a:pPr>
            <a:endParaRPr lang="de-DE" dirty="0"/>
          </a:p>
          <a:p>
            <a:pPr algn="just">
              <a:spcBef>
                <a:spcPts val="0"/>
              </a:spcBef>
              <a:defRPr/>
            </a:pPr>
            <a:r>
              <a:rPr lang="de-DE" b="1" dirty="0"/>
              <a:t>BGH: </a:t>
            </a:r>
            <a:r>
              <a:rPr lang="de-DE" dirty="0"/>
              <a:t>Rückverweisung ans LG:</a:t>
            </a:r>
          </a:p>
          <a:p>
            <a:pPr algn="just">
              <a:spcBef>
                <a:spcPts val="0"/>
              </a:spcBef>
              <a:defRPr/>
            </a:pPr>
            <a:r>
              <a:rPr lang="de-DE" dirty="0"/>
              <a:t>Zu klären ist noch, ob eine TK eine Investition erfordert, die nach § 87a UrhG schützenswert ist. </a:t>
            </a:r>
          </a:p>
          <a:p>
            <a:pPr algn="just">
              <a:spcBef>
                <a:spcPts val="0"/>
              </a:spcBef>
              <a:defRPr/>
            </a:pPr>
            <a:endParaRPr lang="de-DE" dirty="0"/>
          </a:p>
          <a:p>
            <a:pPr algn="just">
              <a:spcBef>
                <a:spcPts val="0"/>
              </a:spcBef>
              <a:defRPr/>
            </a:pPr>
            <a:r>
              <a:rPr lang="de-DE" dirty="0"/>
              <a:t>Damit ist wahrscheinlich, dass die Entnahme einzelner geographischer Daten aus vorhandenen Karten zur Weiterverwendung einer Lizenz bedarf.</a:t>
            </a:r>
          </a:p>
          <a:p>
            <a:pPr algn="just">
              <a:spcBef>
                <a:spcPts val="0"/>
              </a:spcBef>
              <a:defRPr/>
            </a:pPr>
            <a:endParaRPr lang="de-DE" dirty="0"/>
          </a:p>
          <a:p>
            <a:pPr algn="just">
              <a:spcBef>
                <a:spcPts val="0"/>
              </a:spcBef>
              <a:defRPr/>
            </a:pPr>
            <a:endParaRPr lang="de-DE" dirty="0"/>
          </a:p>
          <a:p>
            <a:pPr algn="just">
              <a:spcBef>
                <a:spcPts val="0"/>
              </a:spcBef>
              <a:defRPr/>
            </a:pPr>
            <a:endParaRPr lang="de-DE" dirty="0"/>
          </a:p>
        </p:txBody>
      </p:sp>
      <p:sp>
        <p:nvSpPr>
          <p:cNvPr id="28676" name="Foliennummernplatzhalter 3"/>
          <p:cNvSpPr>
            <a:spLocks noGrp="1"/>
          </p:cNvSpPr>
          <p:nvPr>
            <p:ph type="sldNum" sz="quarter" idx="5"/>
          </p:nvPr>
        </p:nvSpPr>
        <p:spPr>
          <a:noFill/>
        </p:spPr>
        <p:txBody>
          <a:bodyPr/>
          <a:lstStyle>
            <a:lvl1pPr>
              <a:defRPr sz="1600" b="1">
                <a:solidFill>
                  <a:schemeClr val="tx1"/>
                </a:solidFill>
                <a:latin typeface="Arial" panose="020B0604020202020204" pitchFamily="34" charset="0"/>
              </a:defRPr>
            </a:lvl1pPr>
            <a:lvl2pPr marL="715835" indent="-274589">
              <a:defRPr sz="1600" b="1">
                <a:solidFill>
                  <a:schemeClr val="tx1"/>
                </a:solidFill>
                <a:latin typeface="Arial" panose="020B0604020202020204" pitchFamily="34" charset="0"/>
              </a:defRPr>
            </a:lvl2pPr>
            <a:lvl3pPr marL="1101530" indent="-219036">
              <a:defRPr sz="1600" b="1">
                <a:solidFill>
                  <a:schemeClr val="tx1"/>
                </a:solidFill>
                <a:latin typeface="Arial" panose="020B0604020202020204" pitchFamily="34" charset="0"/>
              </a:defRPr>
            </a:lvl3pPr>
            <a:lvl4pPr marL="1542776" indent="-219036">
              <a:defRPr sz="1600" b="1">
                <a:solidFill>
                  <a:schemeClr val="tx1"/>
                </a:solidFill>
                <a:latin typeface="Arial" panose="020B0604020202020204" pitchFamily="34" charset="0"/>
              </a:defRPr>
            </a:lvl4pPr>
            <a:lvl5pPr marL="1984022" indent="-219036">
              <a:defRPr sz="1600" b="1">
                <a:solidFill>
                  <a:schemeClr val="tx1"/>
                </a:solidFill>
                <a:latin typeface="Arial" panose="020B0604020202020204" pitchFamily="34" charset="0"/>
              </a:defRPr>
            </a:lvl5pPr>
            <a:lvl6pPr marL="2441141" indent="-219036" eaLnBrk="0" fontAlgn="base" hangingPunct="0">
              <a:spcBef>
                <a:spcPct val="0"/>
              </a:spcBef>
              <a:spcAft>
                <a:spcPct val="0"/>
              </a:spcAft>
              <a:defRPr sz="1600" b="1">
                <a:solidFill>
                  <a:schemeClr val="tx1"/>
                </a:solidFill>
                <a:latin typeface="Arial" panose="020B0604020202020204" pitchFamily="34" charset="0"/>
              </a:defRPr>
            </a:lvl6pPr>
            <a:lvl7pPr marL="2898260" indent="-219036" eaLnBrk="0" fontAlgn="base" hangingPunct="0">
              <a:spcBef>
                <a:spcPct val="0"/>
              </a:spcBef>
              <a:spcAft>
                <a:spcPct val="0"/>
              </a:spcAft>
              <a:defRPr sz="1600" b="1">
                <a:solidFill>
                  <a:schemeClr val="tx1"/>
                </a:solidFill>
                <a:latin typeface="Arial" panose="020B0604020202020204" pitchFamily="34" charset="0"/>
              </a:defRPr>
            </a:lvl7pPr>
            <a:lvl8pPr marL="3355379" indent="-219036" eaLnBrk="0" fontAlgn="base" hangingPunct="0">
              <a:spcBef>
                <a:spcPct val="0"/>
              </a:spcBef>
              <a:spcAft>
                <a:spcPct val="0"/>
              </a:spcAft>
              <a:defRPr sz="1600" b="1">
                <a:solidFill>
                  <a:schemeClr val="tx1"/>
                </a:solidFill>
                <a:latin typeface="Arial" panose="020B0604020202020204" pitchFamily="34" charset="0"/>
              </a:defRPr>
            </a:lvl8pPr>
            <a:lvl9pPr marL="3812497" indent="-219036" eaLnBrk="0" fontAlgn="base" hangingPunct="0">
              <a:spcBef>
                <a:spcPct val="0"/>
              </a:spcBef>
              <a:spcAft>
                <a:spcPct val="0"/>
              </a:spcAft>
              <a:defRPr sz="1600" b="1">
                <a:solidFill>
                  <a:schemeClr val="tx1"/>
                </a:solidFill>
                <a:latin typeface="Arial" panose="020B0604020202020204" pitchFamily="34" charset="0"/>
              </a:defRPr>
            </a:lvl9pPr>
          </a:lstStyle>
          <a:p>
            <a:fld id="{62F8D155-468C-4934-AF2F-C7312B693BB5}" type="slidenum">
              <a:rPr lang="de-DE" altLang="de-DE" sz="1200" b="0"/>
              <a:pPr/>
              <a:t>11</a:t>
            </a:fld>
            <a:endParaRPr lang="de-DE" altLang="de-DE" sz="1200" b="0"/>
          </a:p>
        </p:txBody>
      </p:sp>
    </p:spTree>
    <p:extLst>
      <p:ext uri="{BB962C8B-B14F-4D97-AF65-F5344CB8AC3E}">
        <p14:creationId xmlns:p14="http://schemas.microsoft.com/office/powerpoint/2010/main" val="998185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4" name="Fußzeilenplatzhalter 3"/>
          <p:cNvSpPr>
            <a:spLocks noGrp="1"/>
          </p:cNvSpPr>
          <p:nvPr>
            <p:ph type="ftr" sz="quarter" idx="11"/>
          </p:nvPr>
        </p:nvSpPr>
        <p:spPr/>
        <p:txBody>
          <a:bodyPr/>
          <a:lstStyle/>
          <a:p>
            <a:r>
              <a:rPr lang="de-DE"/>
              <a:t>HVBG – Grundlagenseminar 2024</a:t>
            </a:r>
            <a:endParaRPr lang="de-DE" dirty="0"/>
          </a:p>
        </p:txBody>
      </p:sp>
      <p:sp>
        <p:nvSpPr>
          <p:cNvPr id="5" name="Foliennummernplatzhalter 4"/>
          <p:cNvSpPr>
            <a:spLocks noGrp="1"/>
          </p:cNvSpPr>
          <p:nvPr>
            <p:ph type="sldNum" sz="quarter" idx="12"/>
          </p:nvPr>
        </p:nvSpPr>
        <p:spPr/>
        <p:txBody>
          <a:bodyPr/>
          <a:lstStyle/>
          <a:p>
            <a:fld id="{B36470F0-6C0A-4251-9D0B-08DCD71C2B49}" type="slidenum">
              <a:rPr lang="de-DE" smtClean="0"/>
              <a:pPr/>
              <a:t>‹Nr.›</a:t>
            </a:fld>
            <a:endParaRPr lang="de-DE" dirty="0"/>
          </a:p>
        </p:txBody>
      </p:sp>
      <p:sp>
        <p:nvSpPr>
          <p:cNvPr id="6" name="Rectangle 21"/>
          <p:cNvSpPr>
            <a:spLocks noChangeArrowheads="1"/>
          </p:cNvSpPr>
          <p:nvPr userDrawn="1"/>
        </p:nvSpPr>
        <p:spPr bwMode="auto">
          <a:xfrm>
            <a:off x="299940" y="2681288"/>
            <a:ext cx="8853487" cy="4176711"/>
          </a:xfrm>
          <a:prstGeom prst="rect">
            <a:avLst/>
          </a:prstGeom>
          <a:solidFill>
            <a:srgbClr val="244894"/>
          </a:solidFill>
          <a:ln>
            <a:noFill/>
          </a:ln>
          <a:effectLst/>
        </p:spPr>
        <p:txBody>
          <a:bodyPr wrap="none" lIns="92075" tIns="46038" rIns="92075" bIns="46038" anchor="ctr"/>
          <a:lstStyle/>
          <a:p>
            <a:endParaRPr lang="de-DE" dirty="0"/>
          </a:p>
        </p:txBody>
      </p:sp>
      <p:sp>
        <p:nvSpPr>
          <p:cNvPr id="8" name="Rectangle 14"/>
          <p:cNvSpPr>
            <a:spLocks noGrp="1" noChangeArrowheads="1"/>
          </p:cNvSpPr>
          <p:nvPr>
            <p:ph type="subTitle" idx="1" hasCustomPrompt="1"/>
          </p:nvPr>
        </p:nvSpPr>
        <p:spPr>
          <a:xfrm>
            <a:off x="601662" y="3094038"/>
            <a:ext cx="7918451" cy="622300"/>
          </a:xfrm>
          <a:prstGeom prst="rect">
            <a:avLst/>
          </a:prstGeom>
          <a:extLst>
            <a:ext uri="{91240B29-F687-4F45-9708-019B960494DF}">
              <a14:hiddenLine xmlns:a14="http://schemas.microsoft.com/office/drawing/2010/main" w="9525">
                <a:solidFill>
                  <a:schemeClr val="tx1"/>
                </a:solidFill>
                <a:miter lim="800000"/>
                <a:headEnd/>
                <a:tailEnd/>
              </a14:hiddenLine>
            </a:ext>
          </a:extLst>
        </p:spPr>
        <p:txBody>
          <a:bodyPr lIns="91440" tIns="45720" rIns="91440" bIns="45720" anchor="ctr"/>
          <a:lstStyle>
            <a:lvl1pPr marL="0" indent="0">
              <a:buFont typeface="Wingdings" pitchFamily="2" charset="2"/>
              <a:buNone/>
              <a:defRPr sz="2400">
                <a:solidFill>
                  <a:schemeClr val="bg1"/>
                </a:solidFill>
              </a:defRPr>
            </a:lvl1pPr>
          </a:lstStyle>
          <a:p>
            <a:pPr lvl="0"/>
            <a:r>
              <a:rPr lang="de-DE" noProof="0" dirty="0"/>
              <a:t>Untertitel der Präsentation</a:t>
            </a:r>
          </a:p>
        </p:txBody>
      </p:sp>
      <p:pic>
        <p:nvPicPr>
          <p:cNvPr id="9" name="Picture 9" descr="HM_RGB"/>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53400" y="381000"/>
            <a:ext cx="638175"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fik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787900" y="5871713"/>
            <a:ext cx="4003675" cy="7135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Textplatzhalter 22"/>
          <p:cNvSpPr>
            <a:spLocks noGrp="1"/>
          </p:cNvSpPr>
          <p:nvPr>
            <p:ph type="body" sz="quarter" idx="13" hasCustomPrompt="1"/>
          </p:nvPr>
        </p:nvSpPr>
        <p:spPr>
          <a:xfrm>
            <a:off x="612775" y="5809746"/>
            <a:ext cx="3690938" cy="775493"/>
          </a:xfrm>
          <a:prstGeom prst="rect">
            <a:avLst/>
          </a:prstGeom>
        </p:spPr>
        <p:txBody>
          <a:bodyPr/>
          <a:lstStyle>
            <a:lvl1pPr marL="0" indent="0">
              <a:buNone/>
              <a:defRPr sz="1000" baseline="0">
                <a:solidFill>
                  <a:schemeClr val="bg1"/>
                </a:solidFill>
              </a:defRPr>
            </a:lvl1pPr>
          </a:lstStyle>
          <a:p>
            <a:pPr lvl="0"/>
            <a:r>
              <a:rPr lang="de-DE" dirty="0"/>
              <a:t>Name des Referenten, </a:t>
            </a:r>
            <a:br>
              <a:rPr lang="de-DE" dirty="0"/>
            </a:br>
            <a:r>
              <a:rPr lang="de-DE" dirty="0"/>
              <a:t>evtl. Funktion des Referenten,</a:t>
            </a:r>
            <a:br>
              <a:rPr lang="de-DE" dirty="0"/>
            </a:br>
            <a:r>
              <a:rPr lang="de-DE" dirty="0"/>
              <a:t>Arbeitgeber,</a:t>
            </a:r>
            <a:br>
              <a:rPr lang="de-DE" dirty="0"/>
            </a:br>
            <a:r>
              <a:rPr lang="de-DE" dirty="0"/>
              <a:t>Ort, Datum</a:t>
            </a:r>
          </a:p>
        </p:txBody>
      </p:sp>
      <p:sp>
        <p:nvSpPr>
          <p:cNvPr id="2" name="Titel 1"/>
          <p:cNvSpPr>
            <a:spLocks noGrp="1"/>
          </p:cNvSpPr>
          <p:nvPr>
            <p:ph type="title" hasCustomPrompt="1"/>
          </p:nvPr>
        </p:nvSpPr>
        <p:spPr>
          <a:xfrm>
            <a:off x="585787" y="1548000"/>
            <a:ext cx="7886700" cy="1080000"/>
          </a:xfrm>
          <a:prstGeom prst="rect">
            <a:avLst/>
          </a:prstGeom>
        </p:spPr>
        <p:txBody>
          <a:bodyPr/>
          <a:lstStyle>
            <a:lvl1pPr>
              <a:lnSpc>
                <a:spcPct val="125000"/>
              </a:lnSpc>
              <a:defRPr sz="2400">
                <a:solidFill>
                  <a:srgbClr val="244894"/>
                </a:solidFill>
              </a:defRPr>
            </a:lvl1pPr>
          </a:lstStyle>
          <a:p>
            <a:pPr>
              <a:buClrTx/>
              <a:buSzTx/>
              <a:buFontTx/>
            </a:pPr>
            <a:r>
              <a:rPr lang="de-DE" altLang="de-DE" kern="0" dirty="0"/>
              <a:t>Einzeiliger oder </a:t>
            </a:r>
            <a:r>
              <a:rPr lang="de-DE" altLang="de-DE" kern="0" dirty="0" err="1"/>
              <a:t>zweizeilger</a:t>
            </a:r>
            <a:br>
              <a:rPr lang="de-DE" altLang="de-DE" kern="0" dirty="0"/>
            </a:br>
            <a:r>
              <a:rPr lang="de-DE" altLang="de-DE" kern="0" dirty="0"/>
              <a:t>Präsentationstitel</a:t>
            </a:r>
            <a:endParaRPr lang="en-US" altLang="de-DE" kern="0" dirty="0"/>
          </a:p>
        </p:txBody>
      </p:sp>
    </p:spTree>
    <p:extLst>
      <p:ext uri="{BB962C8B-B14F-4D97-AF65-F5344CB8AC3E}">
        <p14:creationId xmlns:p14="http://schemas.microsoft.com/office/powerpoint/2010/main" val="1365106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11188" y="720000"/>
            <a:ext cx="7913687" cy="900000"/>
          </a:xfrm>
          <a:prstGeom prst="rect">
            <a:avLst/>
          </a:prstGeom>
        </p:spPr>
        <p:txBody>
          <a:bodyPr anchor="ctr"/>
          <a:lstStyle>
            <a:lvl1pPr>
              <a:defRPr sz="2400">
                <a:solidFill>
                  <a:srgbClr val="244894"/>
                </a:solidFill>
              </a:defRPr>
            </a:lvl1pPr>
          </a:lstStyle>
          <a:p>
            <a:r>
              <a:rPr lang="de-DE"/>
              <a:t>Titelmasterformat durch Klicken bearbeiten</a:t>
            </a:r>
            <a:endParaRPr lang="de-DE" dirty="0"/>
          </a:p>
        </p:txBody>
      </p:sp>
      <p:sp>
        <p:nvSpPr>
          <p:cNvPr id="3" name="Inhaltsplatzhalter 2"/>
          <p:cNvSpPr>
            <a:spLocks noGrp="1"/>
          </p:cNvSpPr>
          <p:nvPr>
            <p:ph idx="1"/>
          </p:nvPr>
        </p:nvSpPr>
        <p:spPr>
          <a:xfrm>
            <a:off x="1446213" y="1833563"/>
            <a:ext cx="7559675" cy="4187825"/>
          </a:xfrm>
          <a:prstGeom prst="rect">
            <a:avLst/>
          </a:prstGeom>
        </p:spPr>
        <p:txBody>
          <a:bodyPr anchor="t"/>
          <a:lstStyle>
            <a:lvl1pPr>
              <a:defRPr sz="2000">
                <a:solidFill>
                  <a:srgbClr val="244894"/>
                </a:solidFill>
              </a:defRPr>
            </a:lvl1pPr>
            <a:lvl2pPr marL="742950" marR="0" indent="-285750" algn="l" defTabSz="914400" rtl="0" eaLnBrk="1" fontAlgn="base" latinLnBrk="0" hangingPunct="1">
              <a:lnSpc>
                <a:spcPct val="100000"/>
              </a:lnSpc>
              <a:spcBef>
                <a:spcPct val="20000"/>
              </a:spcBef>
              <a:spcAft>
                <a:spcPct val="0"/>
              </a:spcAft>
              <a:buClr>
                <a:srgbClr val="CE3100"/>
              </a:buClr>
              <a:buSzPct val="75000"/>
              <a:buFont typeface="Wingdings" pitchFamily="2" charset="2"/>
              <a:buChar char="§"/>
              <a:tabLst/>
              <a:defRPr sz="1800">
                <a:solidFill>
                  <a:srgbClr val="244894"/>
                </a:solidFill>
              </a:defRPr>
            </a:lvl2pPr>
            <a:lvl3pPr>
              <a:defRPr sz="1600">
                <a:solidFill>
                  <a:srgbClr val="244894"/>
                </a:solidFill>
              </a:defRPr>
            </a:lvl3pPr>
            <a:lvl4pPr>
              <a:defRPr sz="1400">
                <a:solidFill>
                  <a:srgbClr val="244894"/>
                </a:solidFill>
              </a:defRPr>
            </a:lvl4pPr>
            <a:lvl5pPr>
              <a:defRPr sz="1400">
                <a:solidFill>
                  <a:srgbClr val="244894"/>
                </a:solidFill>
              </a:defRPr>
            </a:lvl5pPr>
          </a:lstStyle>
          <a:p>
            <a:pPr marL="342900" marR="0" lvl="0" indent="-285750" algn="l" defTabSz="914400" rtl="0" eaLnBrk="1" fontAlgn="base" latinLnBrk="0" hangingPunct="1">
              <a:lnSpc>
                <a:spcPct val="100000"/>
              </a:lnSpc>
              <a:spcBef>
                <a:spcPct val="20000"/>
              </a:spcBef>
              <a:spcAft>
                <a:spcPct val="0"/>
              </a:spcAft>
              <a:buClr>
                <a:srgbClr val="CE3100"/>
              </a:buClr>
              <a:buSzPct val="75000"/>
              <a:buFont typeface="Wingdings" pitchFamily="2" charset="2"/>
              <a:buChar char="§"/>
              <a:tabLst/>
              <a:defRPr/>
            </a:pPr>
            <a:r>
              <a:rPr lang="de-DE"/>
              <a:t>Textmasterformat bearbeiten</a:t>
            </a:r>
          </a:p>
          <a:p>
            <a:pPr marL="342900" marR="0" lvl="1" indent="-285750" algn="l" defTabSz="914400" rtl="0" eaLnBrk="1" fontAlgn="base" latinLnBrk="0" hangingPunct="1">
              <a:lnSpc>
                <a:spcPct val="100000"/>
              </a:lnSpc>
              <a:spcBef>
                <a:spcPct val="20000"/>
              </a:spcBef>
              <a:spcAft>
                <a:spcPct val="0"/>
              </a:spcAft>
              <a:buClr>
                <a:srgbClr val="CE3100"/>
              </a:buClr>
              <a:buSzPct val="75000"/>
              <a:buFont typeface="Wingdings" pitchFamily="2" charset="2"/>
              <a:buChar char="§"/>
              <a:tabLst/>
              <a:defRPr/>
            </a:pPr>
            <a:r>
              <a:rPr lang="de-DE"/>
              <a:t>Zweite Ebene</a:t>
            </a:r>
          </a:p>
          <a:p>
            <a:pPr marL="342900" marR="0" lvl="2" indent="-285750" algn="l" defTabSz="914400" rtl="0" eaLnBrk="1" fontAlgn="base" latinLnBrk="0" hangingPunct="1">
              <a:lnSpc>
                <a:spcPct val="100000"/>
              </a:lnSpc>
              <a:spcBef>
                <a:spcPct val="20000"/>
              </a:spcBef>
              <a:spcAft>
                <a:spcPct val="0"/>
              </a:spcAft>
              <a:buClr>
                <a:srgbClr val="CE3100"/>
              </a:buClr>
              <a:buSzPct val="75000"/>
              <a:buFont typeface="Wingdings" pitchFamily="2" charset="2"/>
              <a:buChar char="§"/>
              <a:tabLst/>
              <a:defRPr/>
            </a:pPr>
            <a:r>
              <a:rPr lang="de-DE"/>
              <a:t>Dritte Ebene</a:t>
            </a:r>
          </a:p>
          <a:p>
            <a:pPr marL="342900" marR="0" lvl="3" indent="-285750" algn="l" defTabSz="914400" rtl="0" eaLnBrk="1" fontAlgn="base" latinLnBrk="0" hangingPunct="1">
              <a:lnSpc>
                <a:spcPct val="100000"/>
              </a:lnSpc>
              <a:spcBef>
                <a:spcPct val="20000"/>
              </a:spcBef>
              <a:spcAft>
                <a:spcPct val="0"/>
              </a:spcAft>
              <a:buClr>
                <a:srgbClr val="CE3100"/>
              </a:buClr>
              <a:buSzPct val="75000"/>
              <a:buFont typeface="Wingdings" pitchFamily="2" charset="2"/>
              <a:buChar char="§"/>
              <a:tabLst/>
              <a:defRPr/>
            </a:pPr>
            <a:r>
              <a:rPr lang="de-DE"/>
              <a:t>Vierte Ebene</a:t>
            </a:r>
          </a:p>
        </p:txBody>
      </p:sp>
      <p:sp>
        <p:nvSpPr>
          <p:cNvPr id="4" name="Datumsplatzhalter 3"/>
          <p:cNvSpPr>
            <a:spLocks noGrp="1"/>
          </p:cNvSpPr>
          <p:nvPr>
            <p:ph type="dt" sz="half" idx="10"/>
          </p:nvPr>
        </p:nvSpPr>
        <p:spPr/>
        <p:txBody>
          <a:bodyPr/>
          <a:lstStyle>
            <a:lvl1pPr>
              <a:defRPr b="0"/>
            </a:lvl1pPr>
          </a:lstStyle>
          <a:p>
            <a:endParaRPr lang="de-DE" dirty="0"/>
          </a:p>
        </p:txBody>
      </p:sp>
      <p:sp>
        <p:nvSpPr>
          <p:cNvPr id="5" name="Fußzeilenplatzhalter 4"/>
          <p:cNvSpPr>
            <a:spLocks noGrp="1"/>
          </p:cNvSpPr>
          <p:nvPr>
            <p:ph type="ftr" sz="quarter" idx="11"/>
          </p:nvPr>
        </p:nvSpPr>
        <p:spPr/>
        <p:txBody>
          <a:bodyPr/>
          <a:lstStyle>
            <a:lvl1pPr>
              <a:defRPr b="0">
                <a:solidFill>
                  <a:srgbClr val="244894"/>
                </a:solidFill>
              </a:defRPr>
            </a:lvl1pPr>
          </a:lstStyle>
          <a:p>
            <a:r>
              <a:rPr lang="de-DE"/>
              <a:t>HVBG – Grundlagenseminar 2024</a:t>
            </a:r>
            <a:endParaRPr lang="de-DE" dirty="0"/>
          </a:p>
        </p:txBody>
      </p:sp>
      <p:sp>
        <p:nvSpPr>
          <p:cNvPr id="6" name="Foliennummernplatzhalter 5"/>
          <p:cNvSpPr>
            <a:spLocks noGrp="1"/>
          </p:cNvSpPr>
          <p:nvPr>
            <p:ph type="sldNum" sz="quarter" idx="12"/>
          </p:nvPr>
        </p:nvSpPr>
        <p:spPr/>
        <p:txBody>
          <a:bodyPr/>
          <a:lstStyle>
            <a:lvl1pPr>
              <a:defRPr b="0">
                <a:solidFill>
                  <a:srgbClr val="244894"/>
                </a:solidFill>
              </a:defRPr>
            </a:lvl1pPr>
          </a:lstStyle>
          <a:p>
            <a:r>
              <a:rPr lang="de-DE" dirty="0"/>
              <a:t> </a:t>
            </a:r>
            <a:fld id="{B36470F0-6C0A-4251-9D0B-08DCD71C2B49}" type="slidenum">
              <a:rPr lang="de-DE" smtClean="0"/>
              <a:pPr/>
              <a:t>‹Nr.›</a:t>
            </a:fld>
            <a:endParaRPr lang="de-DE" dirty="0"/>
          </a:p>
        </p:txBody>
      </p:sp>
    </p:spTree>
    <p:extLst>
      <p:ext uri="{BB962C8B-B14F-4D97-AF65-F5344CB8AC3E}">
        <p14:creationId xmlns:p14="http://schemas.microsoft.com/office/powerpoint/2010/main" val="216006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mit Animation einblenden">
    <p:spTree>
      <p:nvGrpSpPr>
        <p:cNvPr id="1" name=""/>
        <p:cNvGrpSpPr/>
        <p:nvPr/>
      </p:nvGrpSpPr>
      <p:grpSpPr>
        <a:xfrm>
          <a:off x="0" y="0"/>
          <a:ext cx="0" cy="0"/>
          <a:chOff x="0" y="0"/>
          <a:chExt cx="0" cy="0"/>
        </a:xfrm>
      </p:grpSpPr>
      <p:sp>
        <p:nvSpPr>
          <p:cNvPr id="2" name="Titel 1"/>
          <p:cNvSpPr>
            <a:spLocks noGrp="1"/>
          </p:cNvSpPr>
          <p:nvPr>
            <p:ph type="title"/>
          </p:nvPr>
        </p:nvSpPr>
        <p:spPr>
          <a:xfrm>
            <a:off x="611188" y="720000"/>
            <a:ext cx="7913687" cy="900000"/>
          </a:xfrm>
          <a:prstGeom prst="rect">
            <a:avLst/>
          </a:prstGeom>
        </p:spPr>
        <p:txBody>
          <a:bodyPr anchor="ctr"/>
          <a:lstStyle>
            <a:lvl1pPr>
              <a:defRPr sz="2400">
                <a:solidFill>
                  <a:srgbClr val="244894"/>
                </a:solidFill>
              </a:defRPr>
            </a:lvl1pPr>
          </a:lstStyle>
          <a:p>
            <a:r>
              <a:rPr lang="de-DE"/>
              <a:t>Titelmasterformat durch Klicken bearbeiten</a:t>
            </a:r>
            <a:endParaRPr lang="de-DE" dirty="0"/>
          </a:p>
        </p:txBody>
      </p:sp>
      <p:sp>
        <p:nvSpPr>
          <p:cNvPr id="3" name="Inhaltsplatzhalter 2"/>
          <p:cNvSpPr>
            <a:spLocks noGrp="1"/>
          </p:cNvSpPr>
          <p:nvPr>
            <p:ph idx="1"/>
          </p:nvPr>
        </p:nvSpPr>
        <p:spPr>
          <a:xfrm>
            <a:off x="1446213" y="1833563"/>
            <a:ext cx="7559675" cy="4187825"/>
          </a:xfrm>
          <a:prstGeom prst="rect">
            <a:avLst/>
          </a:prstGeom>
        </p:spPr>
        <p:txBody>
          <a:bodyPr/>
          <a:lstStyle>
            <a:lvl1pPr>
              <a:defRPr sz="2000">
                <a:solidFill>
                  <a:srgbClr val="244894"/>
                </a:solidFill>
              </a:defRPr>
            </a:lvl1pPr>
            <a:lvl2pPr>
              <a:defRPr sz="1800">
                <a:solidFill>
                  <a:srgbClr val="244894"/>
                </a:solidFill>
              </a:defRPr>
            </a:lvl2pPr>
            <a:lvl3pPr>
              <a:defRPr sz="1600">
                <a:solidFill>
                  <a:srgbClr val="244894"/>
                </a:solidFill>
              </a:defRPr>
            </a:lvl3pPr>
            <a:lvl4pPr>
              <a:defRPr sz="1400">
                <a:solidFill>
                  <a:srgbClr val="244894"/>
                </a:solidFill>
              </a:defRPr>
            </a:lvl4pPr>
            <a:lvl5pPr>
              <a:defRPr sz="1400">
                <a:solidFill>
                  <a:srgbClr val="244894"/>
                </a:solidFill>
              </a:defRPr>
            </a:lvl5pPr>
          </a:lstStyle>
          <a:p>
            <a:pPr lvl="0"/>
            <a:r>
              <a:rPr lang="de-DE"/>
              <a:t>Textmasterformat bearbeiten</a:t>
            </a:r>
          </a:p>
          <a:p>
            <a:pPr lvl="1"/>
            <a:r>
              <a:rPr lang="de-DE"/>
              <a:t>Zweite Ebene</a:t>
            </a:r>
          </a:p>
          <a:p>
            <a:pPr lvl="2"/>
            <a:r>
              <a:rPr lang="de-DE"/>
              <a:t>Dritte Ebene</a:t>
            </a:r>
          </a:p>
          <a:p>
            <a:pPr lvl="3"/>
            <a:r>
              <a:rPr lang="de-DE"/>
              <a:t>Vierte Ebene</a:t>
            </a:r>
          </a:p>
        </p:txBody>
      </p:sp>
      <p:sp>
        <p:nvSpPr>
          <p:cNvPr id="4" name="Datumsplatzhalter 3"/>
          <p:cNvSpPr>
            <a:spLocks noGrp="1"/>
          </p:cNvSpPr>
          <p:nvPr>
            <p:ph type="dt" sz="half" idx="10"/>
          </p:nvPr>
        </p:nvSpPr>
        <p:spPr/>
        <p:txBody>
          <a:bodyPr/>
          <a:lstStyle>
            <a:lvl1pPr>
              <a:defRPr>
                <a:solidFill>
                  <a:srgbClr val="244894"/>
                </a:solidFill>
              </a:defRPr>
            </a:lvl1pPr>
          </a:lstStyle>
          <a:p>
            <a:endParaRPr lang="de-DE" dirty="0"/>
          </a:p>
        </p:txBody>
      </p:sp>
      <p:sp>
        <p:nvSpPr>
          <p:cNvPr id="5" name="Fußzeilenplatzhalter 4"/>
          <p:cNvSpPr>
            <a:spLocks noGrp="1"/>
          </p:cNvSpPr>
          <p:nvPr>
            <p:ph type="ftr" sz="quarter" idx="11"/>
          </p:nvPr>
        </p:nvSpPr>
        <p:spPr/>
        <p:txBody>
          <a:bodyPr/>
          <a:lstStyle>
            <a:lvl1pPr>
              <a:defRPr b="0">
                <a:solidFill>
                  <a:srgbClr val="244894"/>
                </a:solidFill>
              </a:defRPr>
            </a:lvl1pPr>
          </a:lstStyle>
          <a:p>
            <a:r>
              <a:rPr lang="de-DE"/>
              <a:t>HVBG – Grundlagenseminar 2024</a:t>
            </a:r>
            <a:endParaRPr lang="de-DE" dirty="0"/>
          </a:p>
        </p:txBody>
      </p:sp>
      <p:sp>
        <p:nvSpPr>
          <p:cNvPr id="6" name="Foliennummernplatzhalter 5"/>
          <p:cNvSpPr>
            <a:spLocks noGrp="1"/>
          </p:cNvSpPr>
          <p:nvPr>
            <p:ph type="sldNum" sz="quarter" idx="12"/>
          </p:nvPr>
        </p:nvSpPr>
        <p:spPr/>
        <p:txBody>
          <a:bodyPr/>
          <a:lstStyle>
            <a:lvl1pPr>
              <a:defRPr b="0">
                <a:solidFill>
                  <a:srgbClr val="244894"/>
                </a:solidFill>
              </a:defRPr>
            </a:lvl1pPr>
          </a:lstStyle>
          <a:p>
            <a:fld id="{B36470F0-6C0A-4251-9D0B-08DCD71C2B49}" type="slidenum">
              <a:rPr lang="de-DE" smtClean="0"/>
              <a:pPr/>
              <a:t>‹Nr.›</a:t>
            </a:fld>
            <a:endParaRPr lang="de-DE" dirty="0"/>
          </a:p>
        </p:txBody>
      </p:sp>
    </p:spTree>
    <p:extLst>
      <p:ext uri="{BB962C8B-B14F-4D97-AF65-F5344CB8AC3E}">
        <p14:creationId xmlns:p14="http://schemas.microsoft.com/office/powerpoint/2010/main" val="3441271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611188" y="720000"/>
            <a:ext cx="7913687" cy="900000"/>
          </a:xfrm>
          <a:prstGeom prst="rect">
            <a:avLst/>
          </a:prstGeom>
        </p:spPr>
        <p:txBody>
          <a:bodyPr anchor="ctr"/>
          <a:lstStyle>
            <a:lvl1pPr>
              <a:defRPr sz="2400">
                <a:solidFill>
                  <a:srgbClr val="244894"/>
                </a:solidFill>
              </a:defRPr>
            </a:lvl1pPr>
          </a:lstStyle>
          <a:p>
            <a:r>
              <a:rPr lang="de-DE"/>
              <a:t>Titelmasterformat durch Klicken bearbeiten</a:t>
            </a:r>
            <a:endParaRPr lang="de-DE" dirty="0"/>
          </a:p>
        </p:txBody>
      </p:sp>
      <p:sp>
        <p:nvSpPr>
          <p:cNvPr id="3" name="Inhaltsplatzhalter 2"/>
          <p:cNvSpPr>
            <a:spLocks noGrp="1"/>
          </p:cNvSpPr>
          <p:nvPr>
            <p:ph sz="half" idx="1" hasCustomPrompt="1"/>
          </p:nvPr>
        </p:nvSpPr>
        <p:spPr>
          <a:xfrm>
            <a:off x="965200" y="1838325"/>
            <a:ext cx="3703638" cy="4192588"/>
          </a:xfrm>
          <a:prstGeom prst="rect">
            <a:avLst/>
          </a:prstGeom>
        </p:spPr>
        <p:txBody>
          <a:bodyPr/>
          <a:lstStyle>
            <a:lvl1pPr>
              <a:defRPr sz="2000">
                <a:solidFill>
                  <a:srgbClr val="244894"/>
                </a:solidFill>
              </a:defRPr>
            </a:lvl1pPr>
            <a:lvl2pPr>
              <a:defRPr sz="1800">
                <a:solidFill>
                  <a:srgbClr val="244894"/>
                </a:solidFill>
              </a:defRPr>
            </a:lvl2pPr>
            <a:lvl3pPr>
              <a:defRPr sz="1600">
                <a:solidFill>
                  <a:srgbClr val="244894"/>
                </a:solidFill>
              </a:defRPr>
            </a:lvl3pPr>
            <a:lvl4pPr>
              <a:defRPr sz="1400">
                <a:solidFill>
                  <a:srgbClr val="244894"/>
                </a:solidFill>
              </a:defRPr>
            </a:lvl4pPr>
            <a:lvl5pPr>
              <a:defRPr sz="1400">
                <a:solidFill>
                  <a:srgbClr val="244894"/>
                </a:solidFill>
              </a:defRPr>
            </a:lvl5pPr>
            <a:lvl6pPr>
              <a:defRPr sz="1800"/>
            </a:lvl6pPr>
            <a:lvl7pPr>
              <a:defRPr sz="1800"/>
            </a:lvl7pPr>
            <a:lvl8pPr>
              <a:defRPr sz="1800"/>
            </a:lvl8pPr>
            <a:lvl9pPr>
              <a:defRPr sz="1800"/>
            </a:lvl9pPr>
          </a:lstStyle>
          <a:p>
            <a:pPr lvl="0"/>
            <a:r>
              <a:rPr lang="de-DE" dirty="0"/>
              <a:t>Erste Ebene</a:t>
            </a:r>
          </a:p>
          <a:p>
            <a:pPr lvl="1"/>
            <a:r>
              <a:rPr lang="de-DE" dirty="0"/>
              <a:t>Zweite Ebene</a:t>
            </a:r>
          </a:p>
          <a:p>
            <a:pPr lvl="2"/>
            <a:r>
              <a:rPr lang="de-DE" dirty="0"/>
              <a:t>Dritte Ebene</a:t>
            </a:r>
          </a:p>
          <a:p>
            <a:pPr lvl="3"/>
            <a:r>
              <a:rPr lang="de-DE" dirty="0"/>
              <a:t>Vierte Ebene</a:t>
            </a:r>
          </a:p>
        </p:txBody>
      </p:sp>
      <p:sp>
        <p:nvSpPr>
          <p:cNvPr id="4" name="Inhaltsplatzhalter 3"/>
          <p:cNvSpPr>
            <a:spLocks noGrp="1"/>
          </p:cNvSpPr>
          <p:nvPr>
            <p:ph sz="half" idx="2" hasCustomPrompt="1"/>
          </p:nvPr>
        </p:nvSpPr>
        <p:spPr>
          <a:xfrm>
            <a:off x="5002213" y="1847850"/>
            <a:ext cx="3703637" cy="4192588"/>
          </a:xfrm>
          <a:prstGeom prst="rect">
            <a:avLst/>
          </a:prstGeom>
        </p:spPr>
        <p:txBody>
          <a:bodyPr/>
          <a:lstStyle>
            <a:lvl1pPr>
              <a:defRPr sz="2000">
                <a:solidFill>
                  <a:srgbClr val="244894"/>
                </a:solidFill>
              </a:defRPr>
            </a:lvl1pPr>
            <a:lvl2pPr>
              <a:defRPr sz="1800">
                <a:solidFill>
                  <a:srgbClr val="244894"/>
                </a:solidFill>
              </a:defRPr>
            </a:lvl2pPr>
            <a:lvl3pPr>
              <a:defRPr sz="1600">
                <a:solidFill>
                  <a:srgbClr val="244894"/>
                </a:solidFill>
              </a:defRPr>
            </a:lvl3pPr>
            <a:lvl4pPr>
              <a:defRPr sz="1400">
                <a:solidFill>
                  <a:srgbClr val="244894"/>
                </a:solidFill>
              </a:defRPr>
            </a:lvl4pPr>
            <a:lvl5pPr>
              <a:defRPr sz="1400">
                <a:solidFill>
                  <a:srgbClr val="244894"/>
                </a:solidFill>
              </a:defRPr>
            </a:lvl5pPr>
            <a:lvl6pPr>
              <a:defRPr sz="1800"/>
            </a:lvl6pPr>
            <a:lvl7pPr>
              <a:defRPr sz="1800"/>
            </a:lvl7pPr>
            <a:lvl8pPr>
              <a:defRPr sz="1800"/>
            </a:lvl8pPr>
            <a:lvl9pPr>
              <a:defRPr sz="1800"/>
            </a:lvl9pPr>
          </a:lstStyle>
          <a:p>
            <a:pPr lvl="0"/>
            <a:r>
              <a:rPr lang="de-DE" dirty="0"/>
              <a:t>Erste Ebene</a:t>
            </a:r>
          </a:p>
          <a:p>
            <a:pPr lvl="1"/>
            <a:r>
              <a:rPr lang="de-DE" dirty="0"/>
              <a:t>Zweite Ebene</a:t>
            </a:r>
          </a:p>
          <a:p>
            <a:pPr lvl="2"/>
            <a:r>
              <a:rPr lang="de-DE" dirty="0"/>
              <a:t>Dritte Ebene</a:t>
            </a:r>
          </a:p>
          <a:p>
            <a:pPr lvl="3"/>
            <a:r>
              <a:rPr lang="de-DE" dirty="0"/>
              <a:t>Vierte Ebene</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lvl1pPr>
              <a:defRPr b="0"/>
            </a:lvl1pPr>
          </a:lstStyle>
          <a:p>
            <a:r>
              <a:rPr lang="de-DE"/>
              <a:t>HVBG – Grundlagenseminar 2024</a:t>
            </a:r>
            <a:endParaRPr lang="de-DE" dirty="0"/>
          </a:p>
        </p:txBody>
      </p:sp>
      <p:sp>
        <p:nvSpPr>
          <p:cNvPr id="7" name="Foliennummernplatzhalter 6"/>
          <p:cNvSpPr>
            <a:spLocks noGrp="1"/>
          </p:cNvSpPr>
          <p:nvPr>
            <p:ph type="sldNum" sz="quarter" idx="12"/>
          </p:nvPr>
        </p:nvSpPr>
        <p:spPr/>
        <p:txBody>
          <a:bodyPr/>
          <a:lstStyle>
            <a:lvl1pPr>
              <a:defRPr b="0"/>
            </a:lvl1pPr>
          </a:lstStyle>
          <a:p>
            <a:fld id="{B36470F0-6C0A-4251-9D0B-08DCD71C2B49}" type="slidenum">
              <a:rPr lang="de-DE" smtClean="0"/>
              <a:pPr/>
              <a:t>‹Nr.›</a:t>
            </a:fld>
            <a:endParaRPr lang="de-DE" dirty="0"/>
          </a:p>
        </p:txBody>
      </p:sp>
    </p:spTree>
    <p:extLst>
      <p:ext uri="{BB962C8B-B14F-4D97-AF65-F5344CB8AC3E}">
        <p14:creationId xmlns:p14="http://schemas.microsoft.com/office/powerpoint/2010/main" val="4181757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04838" y="720000"/>
            <a:ext cx="7929562" cy="900000"/>
          </a:xfrm>
          <a:prstGeom prst="rect">
            <a:avLst/>
          </a:prstGeom>
        </p:spPr>
        <p:txBody>
          <a:bodyPr anchor="ctr"/>
          <a:lstStyle>
            <a:lvl1pPr>
              <a:defRPr sz="2400">
                <a:solidFill>
                  <a:srgbClr val="244894"/>
                </a:solidFill>
              </a:defRPr>
            </a:lvl1pPr>
          </a:lstStyle>
          <a:p>
            <a:r>
              <a:rPr lang="de-DE"/>
              <a:t>Titelmasterformat durch Klicken bearbeiten</a:t>
            </a:r>
            <a:endParaRPr lang="de-DE" dirty="0"/>
          </a:p>
        </p:txBody>
      </p:sp>
      <p:sp>
        <p:nvSpPr>
          <p:cNvPr id="3" name="Textplatzhalter 2"/>
          <p:cNvSpPr>
            <a:spLocks noGrp="1"/>
          </p:cNvSpPr>
          <p:nvPr>
            <p:ph type="body" idx="1"/>
          </p:nvPr>
        </p:nvSpPr>
        <p:spPr>
          <a:xfrm>
            <a:off x="600074" y="1843088"/>
            <a:ext cx="3971926" cy="856222"/>
          </a:xfrm>
          <a:prstGeom prst="rect">
            <a:avLst/>
          </a:prstGeom>
        </p:spPr>
        <p:txBody>
          <a:bodyPr anchor="ctr"/>
          <a:lstStyle>
            <a:lvl1pPr marL="0" indent="0">
              <a:buNone/>
              <a:defRPr sz="2150" b="1">
                <a:solidFill>
                  <a:srgbClr val="24489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hasCustomPrompt="1"/>
          </p:nvPr>
        </p:nvSpPr>
        <p:spPr>
          <a:xfrm>
            <a:off x="609600" y="2702859"/>
            <a:ext cx="3962400" cy="3307416"/>
          </a:xfrm>
          <a:prstGeom prst="rect">
            <a:avLst/>
          </a:prstGeom>
        </p:spPr>
        <p:txBody>
          <a:bodyPr/>
          <a:lstStyle>
            <a:lvl1pPr>
              <a:defRPr sz="2000">
                <a:solidFill>
                  <a:srgbClr val="244894"/>
                </a:solidFill>
              </a:defRPr>
            </a:lvl1pPr>
            <a:lvl2pPr>
              <a:defRPr sz="1800">
                <a:solidFill>
                  <a:srgbClr val="244894"/>
                </a:solidFill>
              </a:defRPr>
            </a:lvl2pPr>
            <a:lvl3pPr>
              <a:defRPr sz="1600">
                <a:solidFill>
                  <a:srgbClr val="244894"/>
                </a:solidFill>
              </a:defRPr>
            </a:lvl3pPr>
            <a:lvl4pPr>
              <a:defRPr sz="1400">
                <a:solidFill>
                  <a:srgbClr val="244894"/>
                </a:solidFill>
              </a:defRPr>
            </a:lvl4pPr>
            <a:lvl5pPr marL="1828800" indent="0">
              <a:buNone/>
              <a:defRPr sz="1400" baseline="0">
                <a:solidFill>
                  <a:srgbClr val="244894"/>
                </a:solidFill>
              </a:defRPr>
            </a:lvl5pPr>
            <a:lvl6pPr>
              <a:defRPr sz="1600"/>
            </a:lvl6pPr>
            <a:lvl7pPr>
              <a:defRPr sz="1600"/>
            </a:lvl7pPr>
            <a:lvl8pPr>
              <a:defRPr sz="1600"/>
            </a:lvl8pPr>
            <a:lvl9pPr>
              <a:defRPr sz="1600"/>
            </a:lvl9pPr>
          </a:lstStyle>
          <a:p>
            <a:pPr lvl="0"/>
            <a:r>
              <a:rPr lang="de-DE" dirty="0"/>
              <a:t>Erste Ebene</a:t>
            </a:r>
          </a:p>
          <a:p>
            <a:pPr lvl="1"/>
            <a:r>
              <a:rPr lang="de-DE" dirty="0"/>
              <a:t>Zweite Ebene</a:t>
            </a:r>
          </a:p>
          <a:p>
            <a:pPr lvl="2"/>
            <a:r>
              <a:rPr lang="de-DE" dirty="0"/>
              <a:t>Dritte Ebene</a:t>
            </a:r>
          </a:p>
          <a:p>
            <a:pPr lvl="3"/>
            <a:r>
              <a:rPr lang="de-DE" dirty="0"/>
              <a:t>Vierte Ebene</a:t>
            </a:r>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lvl1pPr>
              <a:defRPr b="0">
                <a:solidFill>
                  <a:srgbClr val="244894"/>
                </a:solidFill>
              </a:defRPr>
            </a:lvl1pPr>
          </a:lstStyle>
          <a:p>
            <a:r>
              <a:rPr lang="de-DE"/>
              <a:t>HVBG – Grundlagenseminar 2024</a:t>
            </a:r>
            <a:endParaRPr lang="de-DE" dirty="0"/>
          </a:p>
        </p:txBody>
      </p:sp>
      <p:sp>
        <p:nvSpPr>
          <p:cNvPr id="9" name="Foliennummernplatzhalter 8"/>
          <p:cNvSpPr>
            <a:spLocks noGrp="1"/>
          </p:cNvSpPr>
          <p:nvPr>
            <p:ph type="sldNum" sz="quarter" idx="12"/>
          </p:nvPr>
        </p:nvSpPr>
        <p:spPr/>
        <p:txBody>
          <a:bodyPr/>
          <a:lstStyle>
            <a:lvl1pPr>
              <a:defRPr b="0">
                <a:solidFill>
                  <a:srgbClr val="244894"/>
                </a:solidFill>
              </a:defRPr>
            </a:lvl1pPr>
          </a:lstStyle>
          <a:p>
            <a:fld id="{B36470F0-6C0A-4251-9D0B-08DCD71C2B49}" type="slidenum">
              <a:rPr lang="de-DE" smtClean="0"/>
              <a:pPr/>
              <a:t>‹Nr.›</a:t>
            </a:fld>
            <a:endParaRPr lang="de-DE" dirty="0"/>
          </a:p>
        </p:txBody>
      </p:sp>
      <p:sp>
        <p:nvSpPr>
          <p:cNvPr id="10" name="Textplatzhalter 2"/>
          <p:cNvSpPr>
            <a:spLocks noGrp="1"/>
          </p:cNvSpPr>
          <p:nvPr>
            <p:ph type="body" idx="13"/>
          </p:nvPr>
        </p:nvSpPr>
        <p:spPr>
          <a:xfrm>
            <a:off x="4843462" y="1843088"/>
            <a:ext cx="3967163" cy="860705"/>
          </a:xfrm>
          <a:prstGeom prst="rect">
            <a:avLst/>
          </a:prstGeom>
        </p:spPr>
        <p:txBody>
          <a:bodyPr anchor="ctr"/>
          <a:lstStyle>
            <a:lvl1pPr marL="0" indent="0">
              <a:buNone/>
              <a:defRPr sz="2150" b="1">
                <a:solidFill>
                  <a:srgbClr val="24489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11" name="Inhaltsplatzhalter 3"/>
          <p:cNvSpPr>
            <a:spLocks noGrp="1"/>
          </p:cNvSpPr>
          <p:nvPr>
            <p:ph sz="half" idx="14" hasCustomPrompt="1"/>
          </p:nvPr>
        </p:nvSpPr>
        <p:spPr>
          <a:xfrm>
            <a:off x="4849888" y="2707342"/>
            <a:ext cx="3951212" cy="3307416"/>
          </a:xfrm>
          <a:prstGeom prst="rect">
            <a:avLst/>
          </a:prstGeom>
        </p:spPr>
        <p:txBody>
          <a:bodyPr/>
          <a:lstStyle>
            <a:lvl1pPr>
              <a:defRPr sz="2000">
                <a:solidFill>
                  <a:srgbClr val="244894"/>
                </a:solidFill>
              </a:defRPr>
            </a:lvl1pPr>
            <a:lvl2pPr>
              <a:defRPr sz="1800">
                <a:solidFill>
                  <a:srgbClr val="244894"/>
                </a:solidFill>
              </a:defRPr>
            </a:lvl2pPr>
            <a:lvl3pPr>
              <a:defRPr sz="1600">
                <a:solidFill>
                  <a:srgbClr val="244894"/>
                </a:solidFill>
              </a:defRPr>
            </a:lvl3pPr>
            <a:lvl4pPr>
              <a:defRPr sz="1400">
                <a:solidFill>
                  <a:srgbClr val="244894"/>
                </a:solidFill>
              </a:defRPr>
            </a:lvl4pPr>
            <a:lvl5pPr>
              <a:defRPr sz="1400">
                <a:solidFill>
                  <a:srgbClr val="244894"/>
                </a:solidFill>
              </a:defRPr>
            </a:lvl5pPr>
            <a:lvl6pPr>
              <a:defRPr sz="1600"/>
            </a:lvl6pPr>
            <a:lvl7pPr>
              <a:defRPr sz="1600"/>
            </a:lvl7pPr>
            <a:lvl8pPr>
              <a:defRPr sz="1600"/>
            </a:lvl8pPr>
            <a:lvl9pPr>
              <a:defRPr sz="1600"/>
            </a:lvl9pPr>
          </a:lstStyle>
          <a:p>
            <a:pPr lvl="0"/>
            <a:r>
              <a:rPr lang="de-DE" dirty="0"/>
              <a:t>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34331630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Text Box 44"/>
          <p:cNvSpPr txBox="1">
            <a:spLocks noChangeArrowheads="1"/>
          </p:cNvSpPr>
          <p:nvPr/>
        </p:nvSpPr>
        <p:spPr bwMode="auto">
          <a:xfrm>
            <a:off x="611188" y="304800"/>
            <a:ext cx="5256212" cy="400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20000"/>
              </a:spcBef>
              <a:spcAft>
                <a:spcPct val="0"/>
              </a:spcAft>
              <a:buClr>
                <a:schemeClr val="bg2"/>
              </a:buClr>
              <a:buSzPct val="75000"/>
              <a:buFont typeface="Monotype Sorts" pitchFamily="2" charset="2"/>
              <a:defRPr sz="1600" b="1">
                <a:solidFill>
                  <a:schemeClr val="tx1"/>
                </a:solidFill>
                <a:latin typeface="Arial" charset="0"/>
              </a:defRPr>
            </a:lvl6pPr>
            <a:lvl7pPr marL="2971800" indent="-228600" algn="ctr" eaLnBrk="0" fontAlgn="base" hangingPunct="0">
              <a:spcBef>
                <a:spcPct val="20000"/>
              </a:spcBef>
              <a:spcAft>
                <a:spcPct val="0"/>
              </a:spcAft>
              <a:buClr>
                <a:schemeClr val="bg2"/>
              </a:buClr>
              <a:buSzPct val="75000"/>
              <a:buFont typeface="Monotype Sorts" pitchFamily="2" charset="2"/>
              <a:defRPr sz="1600" b="1">
                <a:solidFill>
                  <a:schemeClr val="tx1"/>
                </a:solidFill>
                <a:latin typeface="Arial" charset="0"/>
              </a:defRPr>
            </a:lvl7pPr>
            <a:lvl8pPr marL="3429000" indent="-228600" algn="ctr" eaLnBrk="0" fontAlgn="base" hangingPunct="0">
              <a:spcBef>
                <a:spcPct val="20000"/>
              </a:spcBef>
              <a:spcAft>
                <a:spcPct val="0"/>
              </a:spcAft>
              <a:buClr>
                <a:schemeClr val="bg2"/>
              </a:buClr>
              <a:buSzPct val="75000"/>
              <a:buFont typeface="Monotype Sorts" pitchFamily="2" charset="2"/>
              <a:defRPr sz="1600" b="1">
                <a:solidFill>
                  <a:schemeClr val="tx1"/>
                </a:solidFill>
                <a:latin typeface="Arial" charset="0"/>
              </a:defRPr>
            </a:lvl8pPr>
            <a:lvl9pPr marL="3886200" indent="-228600" algn="ctr" eaLnBrk="0" fontAlgn="base" hangingPunct="0">
              <a:spcBef>
                <a:spcPct val="20000"/>
              </a:spcBef>
              <a:spcAft>
                <a:spcPct val="0"/>
              </a:spcAft>
              <a:buClr>
                <a:schemeClr val="bg2"/>
              </a:buClr>
              <a:buSzPct val="75000"/>
              <a:buFont typeface="Monotype Sorts" pitchFamily="2" charset="2"/>
              <a:defRPr sz="1600" b="1">
                <a:solidFill>
                  <a:schemeClr val="tx1"/>
                </a:solidFill>
                <a:latin typeface="Arial" charset="0"/>
              </a:defRPr>
            </a:lvl9pPr>
          </a:lstStyle>
          <a:p>
            <a:pPr algn="l">
              <a:spcBef>
                <a:spcPts val="0"/>
              </a:spcBef>
              <a:defRPr/>
            </a:pPr>
            <a:r>
              <a:rPr lang="de-DE" sz="1000" b="1" dirty="0">
                <a:solidFill>
                  <a:srgbClr val="244894"/>
                </a:solidFill>
              </a:rPr>
              <a:t>Hessische Verwaltung für Bodenmanagement und Geoinformation</a:t>
            </a:r>
          </a:p>
          <a:p>
            <a:pPr algn="l">
              <a:spcBef>
                <a:spcPts val="0"/>
              </a:spcBef>
              <a:defRPr/>
            </a:pPr>
            <a:endParaRPr lang="de-DE" sz="1000" b="0" dirty="0">
              <a:solidFill>
                <a:srgbClr val="244894"/>
              </a:solidFill>
            </a:endParaRPr>
          </a:p>
        </p:txBody>
      </p:sp>
      <p:pic>
        <p:nvPicPr>
          <p:cNvPr id="1033" name="Picture 8" descr="Streife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373063"/>
            <a:ext cx="290513"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umsplatzhalter 2"/>
          <p:cNvSpPr>
            <a:spLocks noGrp="1"/>
          </p:cNvSpPr>
          <p:nvPr>
            <p:ph type="dt" sz="half" idx="2"/>
          </p:nvPr>
        </p:nvSpPr>
        <p:spPr>
          <a:xfrm>
            <a:off x="6741269" y="276664"/>
            <a:ext cx="2147142" cy="277813"/>
          </a:xfrm>
          <a:prstGeom prst="rect">
            <a:avLst/>
          </a:prstGeom>
        </p:spPr>
        <p:txBody>
          <a:bodyPr vert="horz" lIns="91440" tIns="45720" rIns="91440" bIns="45720" rtlCol="0" anchor="ctr"/>
          <a:lstStyle>
            <a:lvl1pPr algn="r">
              <a:defRPr sz="1000" b="0">
                <a:solidFill>
                  <a:srgbClr val="244894"/>
                </a:solidFill>
              </a:defRPr>
            </a:lvl1pPr>
          </a:lstStyle>
          <a:p>
            <a:endParaRPr lang="de-DE" dirty="0"/>
          </a:p>
        </p:txBody>
      </p:sp>
      <p:sp>
        <p:nvSpPr>
          <p:cNvPr id="4" name="Fußzeilenplatzhalter 3"/>
          <p:cNvSpPr>
            <a:spLocks noGrp="1"/>
          </p:cNvSpPr>
          <p:nvPr>
            <p:ph type="ftr" sz="quarter" idx="3"/>
          </p:nvPr>
        </p:nvSpPr>
        <p:spPr>
          <a:xfrm>
            <a:off x="2672861" y="6428730"/>
            <a:ext cx="5368479" cy="252000"/>
          </a:xfrm>
          <a:prstGeom prst="rect">
            <a:avLst/>
          </a:prstGeom>
        </p:spPr>
        <p:txBody>
          <a:bodyPr vert="horz" lIns="91440" tIns="45720" rIns="91440" bIns="45720" rtlCol="0" anchor="ctr"/>
          <a:lstStyle>
            <a:lvl1pPr algn="ctr">
              <a:defRPr sz="1000" b="0">
                <a:solidFill>
                  <a:srgbClr val="244894"/>
                </a:solidFill>
              </a:defRPr>
            </a:lvl1pPr>
          </a:lstStyle>
          <a:p>
            <a:r>
              <a:rPr lang="de-DE"/>
              <a:t>HVBG – Grundlagenseminar 2024</a:t>
            </a:r>
            <a:endParaRPr lang="de-DE" dirty="0"/>
          </a:p>
        </p:txBody>
      </p:sp>
      <p:sp>
        <p:nvSpPr>
          <p:cNvPr id="5" name="Foliennummernplatzhalter 4"/>
          <p:cNvSpPr>
            <a:spLocks noGrp="1"/>
          </p:cNvSpPr>
          <p:nvPr>
            <p:ph type="sldNum" sz="quarter" idx="4"/>
          </p:nvPr>
        </p:nvSpPr>
        <p:spPr>
          <a:xfrm>
            <a:off x="8069228" y="6428730"/>
            <a:ext cx="828000" cy="252000"/>
          </a:xfrm>
          <a:prstGeom prst="rect">
            <a:avLst/>
          </a:prstGeom>
        </p:spPr>
        <p:txBody>
          <a:bodyPr vert="horz" lIns="91440" tIns="45720" rIns="91440" bIns="45720" rtlCol="0" anchor="ctr"/>
          <a:lstStyle>
            <a:lvl1pPr algn="r">
              <a:defRPr sz="1000" b="0">
                <a:solidFill>
                  <a:srgbClr val="244894"/>
                </a:solidFill>
              </a:defRPr>
            </a:lvl1pPr>
          </a:lstStyle>
          <a:p>
            <a:fld id="{B36470F0-6C0A-4251-9D0B-08DCD71C2B49}" type="slidenum">
              <a:rPr lang="de-DE" smtClean="0"/>
              <a:pPr/>
              <a:t>‹Nr.›</a:t>
            </a:fld>
            <a:endParaRPr lang="de-DE" dirty="0"/>
          </a:p>
        </p:txBody>
      </p:sp>
      <p:pic>
        <p:nvPicPr>
          <p:cNvPr id="6" name="Grafik 5"/>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614363" y="6435725"/>
            <a:ext cx="1967021" cy="288000"/>
          </a:xfrm>
          <a:prstGeom prst="rect">
            <a:avLst/>
          </a:prstGeom>
        </p:spPr>
      </p:pic>
    </p:spTree>
  </p:cSld>
  <p:clrMap bg1="lt1" tx1="dk1" bg2="lt2" tx2="dk2" accent1="accent1" accent2="accent2" accent3="accent3" accent4="accent4" accent5="accent5" accent6="accent6" hlink="hlink" folHlink="folHlink"/>
  <p:sldLayoutIdLst>
    <p:sldLayoutId id="2147484434" r:id="rId1"/>
    <p:sldLayoutId id="2147484429" r:id="rId2"/>
    <p:sldLayoutId id="2147484433" r:id="rId3"/>
    <p:sldLayoutId id="2147484431" r:id="rId4"/>
    <p:sldLayoutId id="2147484432" r:id="rId5"/>
  </p:sldLayoutIdLst>
  <p:hf hdr="0"/>
  <p:txStyles>
    <p:titleStyle>
      <a:lvl1pPr algn="l" rtl="0" eaLnBrk="1" fontAlgn="base" hangingPunct="1">
        <a:spcBef>
          <a:spcPct val="0"/>
        </a:spcBef>
        <a:spcAft>
          <a:spcPct val="0"/>
        </a:spcAft>
        <a:defRPr sz="2800" b="1">
          <a:solidFill>
            <a:srgbClr val="004F9E"/>
          </a:solidFill>
          <a:latin typeface="+mj-lt"/>
          <a:ea typeface="+mj-ea"/>
          <a:cs typeface="+mj-cs"/>
        </a:defRPr>
      </a:lvl1pPr>
      <a:lvl2pPr algn="l" rtl="0" eaLnBrk="1" fontAlgn="base" hangingPunct="1">
        <a:spcBef>
          <a:spcPct val="0"/>
        </a:spcBef>
        <a:spcAft>
          <a:spcPct val="0"/>
        </a:spcAft>
        <a:defRPr sz="2800" b="1">
          <a:solidFill>
            <a:srgbClr val="004F9E"/>
          </a:solidFill>
          <a:latin typeface="Arial" charset="0"/>
        </a:defRPr>
      </a:lvl2pPr>
      <a:lvl3pPr algn="l" rtl="0" eaLnBrk="1" fontAlgn="base" hangingPunct="1">
        <a:spcBef>
          <a:spcPct val="0"/>
        </a:spcBef>
        <a:spcAft>
          <a:spcPct val="0"/>
        </a:spcAft>
        <a:defRPr sz="2800" b="1">
          <a:solidFill>
            <a:srgbClr val="004F9E"/>
          </a:solidFill>
          <a:latin typeface="Arial" charset="0"/>
        </a:defRPr>
      </a:lvl3pPr>
      <a:lvl4pPr algn="l" rtl="0" eaLnBrk="1" fontAlgn="base" hangingPunct="1">
        <a:spcBef>
          <a:spcPct val="0"/>
        </a:spcBef>
        <a:spcAft>
          <a:spcPct val="0"/>
        </a:spcAft>
        <a:defRPr sz="2800" b="1">
          <a:solidFill>
            <a:srgbClr val="004F9E"/>
          </a:solidFill>
          <a:latin typeface="Arial" charset="0"/>
        </a:defRPr>
      </a:lvl4pPr>
      <a:lvl5pPr algn="l" rtl="0" eaLnBrk="1" fontAlgn="base" hangingPunct="1">
        <a:spcBef>
          <a:spcPct val="0"/>
        </a:spcBef>
        <a:spcAft>
          <a:spcPct val="0"/>
        </a:spcAft>
        <a:defRPr sz="2800" b="1">
          <a:solidFill>
            <a:srgbClr val="004F9E"/>
          </a:solidFill>
          <a:latin typeface="Arial" charset="0"/>
        </a:defRPr>
      </a:lvl5pPr>
      <a:lvl6pPr marL="457200" algn="l" rtl="0" eaLnBrk="1" fontAlgn="base" hangingPunct="1">
        <a:spcBef>
          <a:spcPct val="0"/>
        </a:spcBef>
        <a:spcAft>
          <a:spcPct val="0"/>
        </a:spcAft>
        <a:defRPr sz="2800" b="1">
          <a:solidFill>
            <a:srgbClr val="004F9E"/>
          </a:solidFill>
          <a:latin typeface="Arial" charset="0"/>
        </a:defRPr>
      </a:lvl6pPr>
      <a:lvl7pPr marL="914400" algn="l" rtl="0" eaLnBrk="1" fontAlgn="base" hangingPunct="1">
        <a:spcBef>
          <a:spcPct val="0"/>
        </a:spcBef>
        <a:spcAft>
          <a:spcPct val="0"/>
        </a:spcAft>
        <a:defRPr sz="2800" b="1">
          <a:solidFill>
            <a:srgbClr val="004F9E"/>
          </a:solidFill>
          <a:latin typeface="Arial" charset="0"/>
        </a:defRPr>
      </a:lvl7pPr>
      <a:lvl8pPr marL="1371600" algn="l" rtl="0" eaLnBrk="1" fontAlgn="base" hangingPunct="1">
        <a:spcBef>
          <a:spcPct val="0"/>
        </a:spcBef>
        <a:spcAft>
          <a:spcPct val="0"/>
        </a:spcAft>
        <a:defRPr sz="2800" b="1">
          <a:solidFill>
            <a:srgbClr val="004F9E"/>
          </a:solidFill>
          <a:latin typeface="Arial" charset="0"/>
        </a:defRPr>
      </a:lvl8pPr>
      <a:lvl9pPr marL="1828800" algn="l" rtl="0" eaLnBrk="1" fontAlgn="base" hangingPunct="1">
        <a:spcBef>
          <a:spcPct val="0"/>
        </a:spcBef>
        <a:spcAft>
          <a:spcPct val="0"/>
        </a:spcAft>
        <a:defRPr sz="2800" b="1">
          <a:solidFill>
            <a:srgbClr val="004F9E"/>
          </a:solidFill>
          <a:latin typeface="Arial" charset="0"/>
        </a:defRPr>
      </a:lvl9pPr>
    </p:titleStyle>
    <p:bodyStyle>
      <a:lvl1pPr marL="342900" indent="-342900" algn="l" rtl="0" eaLnBrk="1" fontAlgn="base" hangingPunct="1">
        <a:spcBef>
          <a:spcPct val="20000"/>
        </a:spcBef>
        <a:spcAft>
          <a:spcPct val="0"/>
        </a:spcAft>
        <a:buClr>
          <a:srgbClr val="CE3100"/>
        </a:buClr>
        <a:buSzPct val="75000"/>
        <a:buFont typeface="Wingdings" pitchFamily="2" charset="2"/>
        <a:buChar char="§"/>
        <a:defRPr sz="2000">
          <a:solidFill>
            <a:srgbClr val="004F9E"/>
          </a:solidFill>
          <a:latin typeface="+mn-lt"/>
          <a:ea typeface="+mn-ea"/>
          <a:cs typeface="+mn-cs"/>
        </a:defRPr>
      </a:lvl1pPr>
      <a:lvl2pPr marL="742950" indent="-285750" algn="l" rtl="0" eaLnBrk="1" fontAlgn="base" hangingPunct="1">
        <a:spcBef>
          <a:spcPct val="20000"/>
        </a:spcBef>
        <a:spcAft>
          <a:spcPct val="0"/>
        </a:spcAft>
        <a:buClr>
          <a:srgbClr val="CE3100"/>
        </a:buClr>
        <a:buSzPct val="75000"/>
        <a:buFont typeface="Wingdings" pitchFamily="2" charset="2"/>
        <a:buChar char="§"/>
        <a:defRPr>
          <a:solidFill>
            <a:srgbClr val="004F9E"/>
          </a:solidFill>
          <a:latin typeface="+mn-lt"/>
        </a:defRPr>
      </a:lvl2pPr>
      <a:lvl3pPr marL="1143000" indent="-228600" algn="l" rtl="0" eaLnBrk="1" fontAlgn="base" hangingPunct="1">
        <a:spcBef>
          <a:spcPct val="20000"/>
        </a:spcBef>
        <a:spcAft>
          <a:spcPct val="0"/>
        </a:spcAft>
        <a:buClr>
          <a:srgbClr val="CE3100"/>
        </a:buClr>
        <a:buSzPct val="75000"/>
        <a:buFont typeface="Wingdings" pitchFamily="2" charset="2"/>
        <a:buChar char="§"/>
        <a:defRPr sz="1600">
          <a:solidFill>
            <a:srgbClr val="004F9E"/>
          </a:solidFill>
          <a:latin typeface="+mn-lt"/>
        </a:defRPr>
      </a:lvl3pPr>
      <a:lvl4pPr marL="1600200" indent="-228600" algn="l" rtl="0" eaLnBrk="1" fontAlgn="base" hangingPunct="1">
        <a:spcBef>
          <a:spcPct val="20000"/>
        </a:spcBef>
        <a:spcAft>
          <a:spcPct val="0"/>
        </a:spcAft>
        <a:buClr>
          <a:srgbClr val="CE3100"/>
        </a:buClr>
        <a:buSzPct val="75000"/>
        <a:buFont typeface="Wingdings" pitchFamily="2" charset="2"/>
        <a:buChar char="§"/>
        <a:defRPr sz="1400">
          <a:solidFill>
            <a:srgbClr val="004F9E"/>
          </a:solidFill>
          <a:latin typeface="+mn-lt"/>
        </a:defRPr>
      </a:lvl4pPr>
      <a:lvl5pPr marL="2057400" indent="-228600" algn="l" rtl="0" eaLnBrk="1" fontAlgn="base" hangingPunct="1">
        <a:spcBef>
          <a:spcPct val="20000"/>
        </a:spcBef>
        <a:spcAft>
          <a:spcPct val="0"/>
        </a:spcAft>
        <a:buClr>
          <a:srgbClr val="CE3100"/>
        </a:buClr>
        <a:buSzPct val="75000"/>
        <a:buFont typeface="Wingdings" pitchFamily="2" charset="2"/>
        <a:buChar char="§"/>
        <a:defRPr sz="1400">
          <a:solidFill>
            <a:srgbClr val="004F9E"/>
          </a:solidFill>
          <a:latin typeface="+mn-lt"/>
        </a:defRPr>
      </a:lvl5pPr>
      <a:lvl6pPr marL="2514600" indent="-228600" algn="l" rtl="0" eaLnBrk="1" fontAlgn="base" hangingPunct="1">
        <a:spcBef>
          <a:spcPct val="20000"/>
        </a:spcBef>
        <a:spcAft>
          <a:spcPct val="0"/>
        </a:spcAft>
        <a:buClr>
          <a:srgbClr val="CE3100"/>
        </a:buClr>
        <a:buSzPct val="75000"/>
        <a:buFont typeface="Wingdings" pitchFamily="2" charset="2"/>
        <a:buChar char="§"/>
        <a:defRPr sz="1400">
          <a:solidFill>
            <a:srgbClr val="004F9E"/>
          </a:solidFill>
          <a:latin typeface="+mn-lt"/>
        </a:defRPr>
      </a:lvl6pPr>
      <a:lvl7pPr marL="2971800" indent="-228600" algn="l" rtl="0" eaLnBrk="1" fontAlgn="base" hangingPunct="1">
        <a:spcBef>
          <a:spcPct val="20000"/>
        </a:spcBef>
        <a:spcAft>
          <a:spcPct val="0"/>
        </a:spcAft>
        <a:buClr>
          <a:srgbClr val="CE3100"/>
        </a:buClr>
        <a:buSzPct val="75000"/>
        <a:buFont typeface="Wingdings" pitchFamily="2" charset="2"/>
        <a:buChar char="§"/>
        <a:defRPr sz="1400">
          <a:solidFill>
            <a:srgbClr val="004F9E"/>
          </a:solidFill>
          <a:latin typeface="+mn-lt"/>
        </a:defRPr>
      </a:lvl7pPr>
      <a:lvl8pPr marL="3429000" indent="-228600" algn="l" rtl="0" eaLnBrk="1" fontAlgn="base" hangingPunct="1">
        <a:spcBef>
          <a:spcPct val="20000"/>
        </a:spcBef>
        <a:spcAft>
          <a:spcPct val="0"/>
        </a:spcAft>
        <a:buClr>
          <a:srgbClr val="CE3100"/>
        </a:buClr>
        <a:buSzPct val="75000"/>
        <a:buFont typeface="Wingdings" pitchFamily="2" charset="2"/>
        <a:buChar char="§"/>
        <a:defRPr sz="1400">
          <a:solidFill>
            <a:srgbClr val="004F9E"/>
          </a:solidFill>
          <a:latin typeface="+mn-lt"/>
        </a:defRPr>
      </a:lvl8pPr>
      <a:lvl9pPr marL="3886200" indent="-228600" algn="l" rtl="0" eaLnBrk="1" fontAlgn="base" hangingPunct="1">
        <a:spcBef>
          <a:spcPct val="20000"/>
        </a:spcBef>
        <a:spcAft>
          <a:spcPct val="0"/>
        </a:spcAft>
        <a:buClr>
          <a:srgbClr val="CE3100"/>
        </a:buClr>
        <a:buSzPct val="75000"/>
        <a:buFont typeface="Wingdings" pitchFamily="2" charset="2"/>
        <a:buChar char="§"/>
        <a:defRPr sz="1400">
          <a:solidFill>
            <a:srgbClr val="004F9E"/>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8.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gds.hessen.de/"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6.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a:xfrm>
            <a:off x="496390" y="3094037"/>
            <a:ext cx="8023724" cy="1425712"/>
          </a:xfrm>
        </p:spPr>
        <p:txBody>
          <a:bodyPr/>
          <a:lstStyle/>
          <a:p>
            <a:r>
              <a:rPr lang="de-DE" altLang="de-DE" dirty="0"/>
              <a:t>Modul 7 – Grundlagen Urheberrecht</a:t>
            </a:r>
          </a:p>
          <a:p>
            <a:r>
              <a:rPr lang="de-DE" altLang="de-DE" sz="2000" dirty="0"/>
              <a:t>Medienrechtliche Vorschriften, insbesondere Urheber-, </a:t>
            </a:r>
          </a:p>
          <a:p>
            <a:r>
              <a:rPr lang="de-DE" altLang="de-DE" sz="2000" dirty="0"/>
              <a:t>Nutzungs- und Schutzrechte in Bezug auf Geodaten und Kartenwerke</a:t>
            </a:r>
          </a:p>
        </p:txBody>
      </p:sp>
      <p:sp>
        <p:nvSpPr>
          <p:cNvPr id="5" name="Textplatzhalter 4"/>
          <p:cNvSpPr>
            <a:spLocks noGrp="1"/>
          </p:cNvSpPr>
          <p:nvPr>
            <p:ph type="body" sz="quarter" idx="13"/>
          </p:nvPr>
        </p:nvSpPr>
        <p:spPr/>
        <p:txBody>
          <a:bodyPr/>
          <a:lstStyle/>
          <a:p>
            <a:r>
              <a:rPr lang="de-DE" dirty="0"/>
              <a:t>Stefanie Igl</a:t>
            </a:r>
          </a:p>
          <a:p>
            <a:r>
              <a:rPr lang="de-DE" dirty="0"/>
              <a:t>HLBG, Dezernat Z 1</a:t>
            </a:r>
          </a:p>
        </p:txBody>
      </p:sp>
      <p:sp>
        <p:nvSpPr>
          <p:cNvPr id="4" name="Titel 3"/>
          <p:cNvSpPr>
            <a:spLocks noGrp="1"/>
          </p:cNvSpPr>
          <p:nvPr>
            <p:ph type="title"/>
          </p:nvPr>
        </p:nvSpPr>
        <p:spPr/>
        <p:txBody>
          <a:bodyPr/>
          <a:lstStyle/>
          <a:p>
            <a:r>
              <a:rPr lang="de-DE" altLang="de-DE" dirty="0"/>
              <a:t>Grundlagenseminar 2024</a:t>
            </a:r>
            <a:br>
              <a:rPr lang="de-DE" altLang="de-DE" dirty="0"/>
            </a:br>
            <a:br>
              <a:rPr lang="de-DE" altLang="de-DE" dirty="0"/>
            </a:br>
            <a:endParaRPr lang="de-DE" dirty="0"/>
          </a:p>
        </p:txBody>
      </p:sp>
    </p:spTree>
    <p:extLst>
      <p:ext uri="{BB962C8B-B14F-4D97-AF65-F5344CB8AC3E}">
        <p14:creationId xmlns:p14="http://schemas.microsoft.com/office/powerpoint/2010/main" val="37115398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90AF1C-6891-40ED-8560-013AA4CEB75D}"/>
              </a:ext>
            </a:extLst>
          </p:cNvPr>
          <p:cNvSpPr>
            <a:spLocks noGrp="1"/>
          </p:cNvSpPr>
          <p:nvPr>
            <p:ph type="title"/>
          </p:nvPr>
        </p:nvSpPr>
        <p:spPr/>
        <p:txBody>
          <a:bodyPr/>
          <a:lstStyle/>
          <a:p>
            <a:r>
              <a:rPr lang="de-DE" dirty="0"/>
              <a:t>Urheberrechtlicher Schutz von Geobasisdaten ?</a:t>
            </a:r>
          </a:p>
        </p:txBody>
      </p:sp>
      <p:sp>
        <p:nvSpPr>
          <p:cNvPr id="3" name="Inhaltsplatzhalter 2">
            <a:extLst>
              <a:ext uri="{FF2B5EF4-FFF2-40B4-BE49-F238E27FC236}">
                <a16:creationId xmlns:a16="http://schemas.microsoft.com/office/drawing/2014/main" id="{963E9018-D644-4D33-8578-24E9C73F012B}"/>
              </a:ext>
            </a:extLst>
          </p:cNvPr>
          <p:cNvSpPr>
            <a:spLocks noGrp="1"/>
          </p:cNvSpPr>
          <p:nvPr>
            <p:ph idx="1"/>
          </p:nvPr>
        </p:nvSpPr>
        <p:spPr/>
        <p:txBody>
          <a:bodyPr/>
          <a:lstStyle/>
          <a:p>
            <a:r>
              <a:rPr lang="de-DE" dirty="0"/>
              <a:t>Der urheberechtliche Schutz von Geodaten setzt Individualität der Gestaltung voraus</a:t>
            </a:r>
          </a:p>
          <a:p>
            <a:r>
              <a:rPr lang="de-DE" dirty="0"/>
              <a:t>Geobasisdaten sind grundlegende amtliche Geodaten, welche die Landschaft (Topographie), die Grundstücke und die Gebäude anwendungsneutral beschreiben</a:t>
            </a:r>
          </a:p>
          <a:p>
            <a:r>
              <a:rPr lang="de-DE" dirty="0"/>
              <a:t>Kriterium der individuellen geistigen Schöpfung ist bei Geobasisdaten im Sinne von Rohdaten grundsätzlich nicht gegeben</a:t>
            </a:r>
          </a:p>
          <a:p>
            <a:r>
              <a:rPr lang="de-DE" dirty="0"/>
              <a:t>Geobasisdaten sind also mangels Schöpfungshöhe allein betrachtet in der Regel nicht schutzfähig</a:t>
            </a:r>
          </a:p>
          <a:p>
            <a:r>
              <a:rPr lang="de-DE" dirty="0"/>
              <a:t>Zusammenstellungen von Geobasisdaten genießen aber urheberechtlichen Schutz als Datenbank , § 87a UrhG</a:t>
            </a:r>
          </a:p>
        </p:txBody>
      </p:sp>
      <p:sp>
        <p:nvSpPr>
          <p:cNvPr id="4" name="Datumsplatzhalter 3">
            <a:extLst>
              <a:ext uri="{FF2B5EF4-FFF2-40B4-BE49-F238E27FC236}">
                <a16:creationId xmlns:a16="http://schemas.microsoft.com/office/drawing/2014/main" id="{FC41AB9A-AE01-43B9-8A3B-192625BFD955}"/>
              </a:ext>
            </a:extLst>
          </p:cNvPr>
          <p:cNvSpPr>
            <a:spLocks noGrp="1"/>
          </p:cNvSpPr>
          <p:nvPr>
            <p:ph type="dt" sz="half" idx="10"/>
          </p:nvPr>
        </p:nvSpPr>
        <p:spPr/>
        <p:txBody>
          <a:bodyPr/>
          <a:lstStyle/>
          <a:p>
            <a:endParaRPr lang="de-DE" dirty="0"/>
          </a:p>
        </p:txBody>
      </p:sp>
      <p:sp>
        <p:nvSpPr>
          <p:cNvPr id="5" name="Fußzeilenplatzhalter 4">
            <a:extLst>
              <a:ext uri="{FF2B5EF4-FFF2-40B4-BE49-F238E27FC236}">
                <a16:creationId xmlns:a16="http://schemas.microsoft.com/office/drawing/2014/main" id="{4EA1FFBD-7113-48BE-9378-43C46E18C506}"/>
              </a:ext>
            </a:extLst>
          </p:cNvPr>
          <p:cNvSpPr>
            <a:spLocks noGrp="1"/>
          </p:cNvSpPr>
          <p:nvPr>
            <p:ph type="ftr" sz="quarter" idx="11"/>
          </p:nvPr>
        </p:nvSpPr>
        <p:spPr/>
        <p:txBody>
          <a:bodyPr/>
          <a:lstStyle/>
          <a:p>
            <a:r>
              <a:rPr lang="de-DE"/>
              <a:t>HVBG – Grundlagenseminar 2024</a:t>
            </a:r>
            <a:endParaRPr lang="de-DE" dirty="0"/>
          </a:p>
        </p:txBody>
      </p:sp>
      <p:sp>
        <p:nvSpPr>
          <p:cNvPr id="6" name="Foliennummernplatzhalter 5">
            <a:extLst>
              <a:ext uri="{FF2B5EF4-FFF2-40B4-BE49-F238E27FC236}">
                <a16:creationId xmlns:a16="http://schemas.microsoft.com/office/drawing/2014/main" id="{FC5C0CFA-8E60-48EE-91C3-B78D7FB92C2A}"/>
              </a:ext>
            </a:extLst>
          </p:cNvPr>
          <p:cNvSpPr>
            <a:spLocks noGrp="1"/>
          </p:cNvSpPr>
          <p:nvPr>
            <p:ph type="sldNum" sz="quarter" idx="12"/>
          </p:nvPr>
        </p:nvSpPr>
        <p:spPr/>
        <p:txBody>
          <a:bodyPr/>
          <a:lstStyle/>
          <a:p>
            <a:fld id="{B36470F0-6C0A-4251-9D0B-08DCD71C2B49}" type="slidenum">
              <a:rPr lang="de-DE" smtClean="0"/>
              <a:pPr/>
              <a:t>10</a:t>
            </a:fld>
            <a:endParaRPr lang="de-DE" dirty="0"/>
          </a:p>
        </p:txBody>
      </p:sp>
    </p:spTree>
    <p:extLst>
      <p:ext uri="{BB962C8B-B14F-4D97-AF65-F5344CB8AC3E}">
        <p14:creationId xmlns:p14="http://schemas.microsoft.com/office/powerpoint/2010/main" val="834887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2"/>
          <p:cNvSpPr>
            <a:spLocks noGrp="1" noChangeArrowheads="1"/>
          </p:cNvSpPr>
          <p:nvPr>
            <p:ph type="title"/>
          </p:nvPr>
        </p:nvSpPr>
        <p:spPr/>
        <p:txBody>
          <a:bodyPr/>
          <a:lstStyle/>
          <a:p>
            <a:r>
              <a:rPr lang="de-DE" altLang="de-DE" dirty="0"/>
              <a:t>2. Einführung ins Urheberrecht - UrhG</a:t>
            </a:r>
          </a:p>
        </p:txBody>
      </p:sp>
      <p:sp>
        <p:nvSpPr>
          <p:cNvPr id="16390" name="Rectangle 3"/>
          <p:cNvSpPr>
            <a:spLocks noGrp="1" noChangeArrowheads="1"/>
          </p:cNvSpPr>
          <p:nvPr>
            <p:ph idx="1"/>
          </p:nvPr>
        </p:nvSpPr>
        <p:spPr/>
        <p:txBody>
          <a:bodyPr/>
          <a:lstStyle/>
          <a:p>
            <a:pPr algn="just">
              <a:defRPr/>
            </a:pPr>
            <a:endParaRPr lang="de-DE" altLang="de-DE" dirty="0"/>
          </a:p>
          <a:p>
            <a:pPr algn="just">
              <a:defRPr/>
            </a:pPr>
            <a:r>
              <a:rPr lang="de-DE" altLang="de-DE" u="sng" dirty="0"/>
              <a:t>Leistungsschutzrechte (Beispiele) = verwandte Schutzrechte, kein Werk </a:t>
            </a:r>
            <a:r>
              <a:rPr lang="de-DE" altLang="de-DE" u="sng" dirty="0" err="1"/>
              <a:t>iSd</a:t>
            </a:r>
            <a:r>
              <a:rPr lang="de-DE" altLang="de-DE" u="sng" dirty="0"/>
              <a:t> UrhG</a:t>
            </a:r>
          </a:p>
          <a:p>
            <a:pPr algn="just">
              <a:defRPr/>
            </a:pPr>
            <a:endParaRPr lang="de-DE" altLang="de-DE" dirty="0"/>
          </a:p>
          <a:p>
            <a:pPr algn="just">
              <a:defRPr/>
            </a:pPr>
            <a:r>
              <a:rPr lang="de-DE" altLang="de-DE" dirty="0"/>
              <a:t>Lichtbild (§ 72 UrhG) - Schutz des Lichtbildners</a:t>
            </a:r>
          </a:p>
          <a:p>
            <a:pPr marL="0" indent="0" algn="just">
              <a:buNone/>
              <a:tabLst>
                <a:tab pos="361950" algn="l"/>
              </a:tabLst>
              <a:defRPr/>
            </a:pPr>
            <a:r>
              <a:rPr lang="de-DE" altLang="de-DE" dirty="0"/>
              <a:t>	</a:t>
            </a:r>
            <a:r>
              <a:rPr lang="de-DE" altLang="de-DE" sz="1800" dirty="0"/>
              <a:t>Beispiel: Luftbilder / Orthofoto</a:t>
            </a:r>
          </a:p>
          <a:p>
            <a:pPr marL="0" indent="0" algn="just">
              <a:buNone/>
              <a:tabLst>
                <a:tab pos="361950" algn="l"/>
              </a:tabLst>
              <a:defRPr/>
            </a:pPr>
            <a:r>
              <a:rPr lang="de-DE" altLang="de-DE" dirty="0"/>
              <a:t>	</a:t>
            </a:r>
          </a:p>
          <a:p>
            <a:pPr algn="just">
              <a:defRPr/>
            </a:pPr>
            <a:r>
              <a:rPr lang="de-DE" altLang="de-DE" dirty="0"/>
              <a:t>Datenbank (§ 87a UrhG) - Schutz des Datenbankherstellers</a:t>
            </a:r>
          </a:p>
          <a:p>
            <a:pPr marL="0" indent="0" algn="just">
              <a:buNone/>
              <a:tabLst>
                <a:tab pos="361950" algn="l"/>
              </a:tabLst>
              <a:defRPr/>
            </a:pPr>
            <a:r>
              <a:rPr lang="de-DE" altLang="de-DE" sz="1800" dirty="0"/>
              <a:t>	Beispiele: ALKIS, ATKIS, DGM, DLM, Liegenschaftskarte, </a:t>
            </a:r>
          </a:p>
          <a:p>
            <a:pPr marL="0" indent="0" algn="just">
              <a:buNone/>
              <a:tabLst>
                <a:tab pos="361950" algn="l"/>
              </a:tabLst>
              <a:defRPr/>
            </a:pPr>
            <a:r>
              <a:rPr lang="de-DE" altLang="de-DE" sz="1800" dirty="0"/>
              <a:t>                      analoge oder digitale topographische Karte- </a:t>
            </a:r>
          </a:p>
          <a:p>
            <a:pPr marL="0" indent="0" algn="just">
              <a:buNone/>
              <a:tabLst>
                <a:tab pos="361950" algn="l"/>
              </a:tabLst>
              <a:defRPr/>
            </a:pPr>
            <a:r>
              <a:rPr lang="de-DE" altLang="de-DE" sz="1800" dirty="0"/>
              <a:t>Ist die Datenbank aufgrund der Auswahl oder Anordnung der unabhängigen Elemente eine persönliche geistige Schöpfung : Datenbankwerk, 70 jähriger Schutz, Datenbank: 15 Jahre</a:t>
            </a:r>
          </a:p>
          <a:p>
            <a:pPr marL="0" indent="0">
              <a:buNone/>
              <a:tabLst>
                <a:tab pos="361950" algn="l"/>
              </a:tabLst>
              <a:defRPr/>
            </a:pPr>
            <a:r>
              <a:rPr lang="de-DE" altLang="de-DE" sz="1800" dirty="0"/>
              <a:t>	</a:t>
            </a:r>
            <a:endParaRPr lang="de-DE" altLang="de-DE" dirty="0"/>
          </a:p>
        </p:txBody>
      </p:sp>
      <p:sp>
        <p:nvSpPr>
          <p:cNvPr id="4" name="Datumsplatzhalter 3"/>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5" name="Foliennummernplatzhalter 4"/>
          <p:cNvSpPr>
            <a:spLocks noGrp="1"/>
          </p:cNvSpPr>
          <p:nvPr>
            <p:ph type="sldNum" sz="quarter" idx="12"/>
          </p:nvPr>
        </p:nvSpPr>
        <p:spPr/>
        <p:txBody>
          <a:bodyPr/>
          <a:lstStyle/>
          <a:p>
            <a:r>
              <a:rPr lang="de-DE"/>
              <a:t> </a:t>
            </a:r>
            <a:fld id="{B36470F0-6C0A-4251-9D0B-08DCD71C2B49}" type="slidenum">
              <a:rPr lang="de-DE" smtClean="0"/>
              <a:pPr/>
              <a:t>11</a:t>
            </a:fld>
            <a:endParaRPr lang="de-DE" dirty="0"/>
          </a:p>
        </p:txBody>
      </p:sp>
    </p:spTree>
    <p:extLst>
      <p:ext uri="{BB962C8B-B14F-4D97-AF65-F5344CB8AC3E}">
        <p14:creationId xmlns:p14="http://schemas.microsoft.com/office/powerpoint/2010/main" val="2617653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90">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90">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390">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39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A4EE41-6A2B-4EC7-A909-89189498583E}"/>
              </a:ext>
            </a:extLst>
          </p:cNvPr>
          <p:cNvSpPr>
            <a:spLocks noGrp="1"/>
          </p:cNvSpPr>
          <p:nvPr>
            <p:ph type="title"/>
          </p:nvPr>
        </p:nvSpPr>
        <p:spPr/>
        <p:txBody>
          <a:bodyPr/>
          <a:lstStyle/>
          <a:p>
            <a:r>
              <a:rPr lang="de-DE" dirty="0"/>
              <a:t>Karten und Pläne</a:t>
            </a:r>
          </a:p>
        </p:txBody>
      </p:sp>
      <p:sp>
        <p:nvSpPr>
          <p:cNvPr id="3" name="Inhaltsplatzhalter 2">
            <a:extLst>
              <a:ext uri="{FF2B5EF4-FFF2-40B4-BE49-F238E27FC236}">
                <a16:creationId xmlns:a16="http://schemas.microsoft.com/office/drawing/2014/main" id="{A692802D-3767-4ADA-AA68-E1D452D1C048}"/>
              </a:ext>
            </a:extLst>
          </p:cNvPr>
          <p:cNvSpPr>
            <a:spLocks noGrp="1"/>
          </p:cNvSpPr>
          <p:nvPr>
            <p:ph idx="1"/>
          </p:nvPr>
        </p:nvSpPr>
        <p:spPr/>
        <p:txBody>
          <a:bodyPr/>
          <a:lstStyle/>
          <a:p>
            <a:r>
              <a:rPr lang="de-DE" dirty="0"/>
              <a:t>Karten und Pläne genießen urheberechtlichen Schutz </a:t>
            </a:r>
          </a:p>
          <a:p>
            <a:pPr lvl="1"/>
            <a:r>
              <a:rPr lang="de-DE" dirty="0"/>
              <a:t>Nach § 2 Abs. 1 Nr. 7m UrhG als Darstellungen wissenschaftlicher und technischer Art</a:t>
            </a:r>
          </a:p>
          <a:p>
            <a:pPr lvl="1"/>
            <a:r>
              <a:rPr lang="de-DE" dirty="0"/>
              <a:t>als Datenbankwerk gemäß § 4 Abs. 2 UrhG</a:t>
            </a:r>
          </a:p>
          <a:p>
            <a:pPr lvl="1"/>
            <a:r>
              <a:rPr lang="de-DE" dirty="0"/>
              <a:t>Sowie Datenbankschutz nach § 87a UrhG laut BGH 2016</a:t>
            </a:r>
          </a:p>
          <a:p>
            <a:pPr lvl="1"/>
            <a:endParaRPr lang="de-DE" dirty="0"/>
          </a:p>
          <a:p>
            <a:pPr lvl="1"/>
            <a:r>
              <a:rPr lang="de-DE" dirty="0"/>
              <a:t>Dieser Schutz gilt für Karten und Pläne</a:t>
            </a:r>
          </a:p>
          <a:p>
            <a:pPr lvl="2"/>
            <a:r>
              <a:rPr lang="de-DE" dirty="0"/>
              <a:t>in analoger und in digitaler Form</a:t>
            </a:r>
          </a:p>
          <a:p>
            <a:pPr lvl="2"/>
            <a:r>
              <a:rPr lang="de-DE" dirty="0"/>
              <a:t>als Gesamtwerk oder hinreichend individueller Teile</a:t>
            </a:r>
          </a:p>
          <a:p>
            <a:pPr marL="914400" lvl="2" indent="0">
              <a:buNone/>
            </a:pPr>
            <a:endParaRPr lang="de-DE" dirty="0"/>
          </a:p>
          <a:p>
            <a:pPr marL="800100" lvl="1"/>
            <a:r>
              <a:rPr lang="de-DE" dirty="0"/>
              <a:t>Schutzumfang:</a:t>
            </a:r>
          </a:p>
          <a:p>
            <a:pPr marL="1200150" lvl="2"/>
            <a:r>
              <a:rPr lang="de-DE" dirty="0"/>
              <a:t>Nur Art der Darstellung</a:t>
            </a:r>
          </a:p>
          <a:p>
            <a:pPr marL="1200150" lvl="2"/>
            <a:r>
              <a:rPr lang="de-DE" dirty="0"/>
              <a:t>Inhalt/Objekte sind nicht schutzfähig</a:t>
            </a:r>
          </a:p>
          <a:p>
            <a:pPr marL="457200" lvl="1" indent="0">
              <a:buNone/>
            </a:pPr>
            <a:endParaRPr lang="de-DE" dirty="0"/>
          </a:p>
        </p:txBody>
      </p:sp>
      <p:sp>
        <p:nvSpPr>
          <p:cNvPr id="4" name="Datumsplatzhalter 3">
            <a:extLst>
              <a:ext uri="{FF2B5EF4-FFF2-40B4-BE49-F238E27FC236}">
                <a16:creationId xmlns:a16="http://schemas.microsoft.com/office/drawing/2014/main" id="{26DA73D2-69E8-4B34-8A2C-6C15A441EF98}"/>
              </a:ext>
            </a:extLst>
          </p:cNvPr>
          <p:cNvSpPr>
            <a:spLocks noGrp="1"/>
          </p:cNvSpPr>
          <p:nvPr>
            <p:ph type="dt" sz="half" idx="10"/>
          </p:nvPr>
        </p:nvSpPr>
        <p:spPr/>
        <p:txBody>
          <a:bodyPr/>
          <a:lstStyle/>
          <a:p>
            <a:endParaRPr lang="de-DE" dirty="0"/>
          </a:p>
        </p:txBody>
      </p:sp>
      <p:sp>
        <p:nvSpPr>
          <p:cNvPr id="5" name="Fußzeilenplatzhalter 4">
            <a:extLst>
              <a:ext uri="{FF2B5EF4-FFF2-40B4-BE49-F238E27FC236}">
                <a16:creationId xmlns:a16="http://schemas.microsoft.com/office/drawing/2014/main" id="{15B331D5-CB6F-4D7A-9B7B-6B5C24424D63}"/>
              </a:ext>
            </a:extLst>
          </p:cNvPr>
          <p:cNvSpPr>
            <a:spLocks noGrp="1"/>
          </p:cNvSpPr>
          <p:nvPr>
            <p:ph type="ftr" sz="quarter" idx="11"/>
          </p:nvPr>
        </p:nvSpPr>
        <p:spPr/>
        <p:txBody>
          <a:bodyPr/>
          <a:lstStyle/>
          <a:p>
            <a:r>
              <a:rPr lang="de-DE"/>
              <a:t>HVBG – Grundlagenseminar 2024</a:t>
            </a:r>
            <a:endParaRPr lang="de-DE" dirty="0"/>
          </a:p>
        </p:txBody>
      </p:sp>
      <p:sp>
        <p:nvSpPr>
          <p:cNvPr id="6" name="Foliennummernplatzhalter 5">
            <a:extLst>
              <a:ext uri="{FF2B5EF4-FFF2-40B4-BE49-F238E27FC236}">
                <a16:creationId xmlns:a16="http://schemas.microsoft.com/office/drawing/2014/main" id="{11DE593D-E14C-4EA0-918E-DDB299EF178C}"/>
              </a:ext>
            </a:extLst>
          </p:cNvPr>
          <p:cNvSpPr>
            <a:spLocks noGrp="1"/>
          </p:cNvSpPr>
          <p:nvPr>
            <p:ph type="sldNum" sz="quarter" idx="12"/>
          </p:nvPr>
        </p:nvSpPr>
        <p:spPr/>
        <p:txBody>
          <a:bodyPr/>
          <a:lstStyle/>
          <a:p>
            <a:fld id="{B36470F0-6C0A-4251-9D0B-08DCD71C2B49}" type="slidenum">
              <a:rPr lang="de-DE" smtClean="0"/>
              <a:pPr/>
              <a:t>12</a:t>
            </a:fld>
            <a:endParaRPr lang="de-DE" dirty="0"/>
          </a:p>
        </p:txBody>
      </p:sp>
    </p:spTree>
    <p:extLst>
      <p:ext uri="{BB962C8B-B14F-4D97-AF65-F5344CB8AC3E}">
        <p14:creationId xmlns:p14="http://schemas.microsoft.com/office/powerpoint/2010/main" val="40780163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84BFE8-C70E-4F8E-8704-A409DA89A447}"/>
              </a:ext>
            </a:extLst>
          </p:cNvPr>
          <p:cNvSpPr>
            <a:spLocks noGrp="1"/>
          </p:cNvSpPr>
          <p:nvPr>
            <p:ph type="title"/>
          </p:nvPr>
        </p:nvSpPr>
        <p:spPr/>
        <p:txBody>
          <a:bodyPr/>
          <a:lstStyle/>
          <a:p>
            <a:r>
              <a:rPr lang="de-DE" dirty="0"/>
              <a:t>Topografische Karte als Datenbank !</a:t>
            </a:r>
          </a:p>
        </p:txBody>
      </p:sp>
      <p:sp>
        <p:nvSpPr>
          <p:cNvPr id="3" name="Inhaltsplatzhalter 2">
            <a:extLst>
              <a:ext uri="{FF2B5EF4-FFF2-40B4-BE49-F238E27FC236}">
                <a16:creationId xmlns:a16="http://schemas.microsoft.com/office/drawing/2014/main" id="{CE57342C-3491-40FF-92CF-99975B6CE644}"/>
              </a:ext>
            </a:extLst>
          </p:cNvPr>
          <p:cNvSpPr>
            <a:spLocks noGrp="1"/>
          </p:cNvSpPr>
          <p:nvPr>
            <p:ph idx="1"/>
          </p:nvPr>
        </p:nvSpPr>
        <p:spPr/>
        <p:txBody>
          <a:bodyPr/>
          <a:lstStyle/>
          <a:p>
            <a:r>
              <a:rPr lang="de-DE" altLang="de-DE" dirty="0"/>
              <a:t>für topografische Karte hat der BGH 2016 Urteil vom 10. März 2016, I ZR 138/13 entschieden: Schutz als Datenbank </a:t>
            </a:r>
            <a:r>
              <a:rPr lang="de-DE" altLang="de-DE" dirty="0" err="1"/>
              <a:t>iSd</a:t>
            </a:r>
            <a:r>
              <a:rPr lang="de-DE" altLang="de-DE" dirty="0"/>
              <a:t> § 87a Abs. 1 S.1 UrhG !! Geodaten sind hier unabhängige Elemente </a:t>
            </a:r>
            <a:r>
              <a:rPr lang="de-DE" altLang="de-DE" dirty="0" err="1"/>
              <a:t>iSv</a:t>
            </a:r>
            <a:r>
              <a:rPr lang="de-DE" altLang="de-DE" dirty="0"/>
              <a:t> § 87 a Abs. 1 S. 1 UrhG</a:t>
            </a:r>
          </a:p>
          <a:p>
            <a:endParaRPr lang="de-DE" altLang="de-DE" dirty="0"/>
          </a:p>
          <a:p>
            <a:r>
              <a:rPr lang="de-DE" altLang="de-DE" dirty="0"/>
              <a:t>Ist die Datenbank kein Datenbankwerk (§ 4 UrhG), kann sie dennoch rechtlich geschützt sein: wesentliche Investition erforderlich ??</a:t>
            </a:r>
          </a:p>
          <a:p>
            <a:r>
              <a:rPr lang="de-DE" altLang="de-DE" dirty="0"/>
              <a:t>Der Schutz des Datenbankherstellers beginnt mit der Veröffentlichung und erlischt 15 Jahre später, § 87 d UrhG</a:t>
            </a:r>
          </a:p>
          <a:p>
            <a:r>
              <a:rPr lang="de-DE" altLang="de-DE" dirty="0"/>
              <a:t>Wird eine Datenbank laufend aktualisiert, bezieht sich diese Schutzdauer auf die jeweils aktuelle Fassung</a:t>
            </a:r>
          </a:p>
          <a:p>
            <a:endParaRPr lang="de-DE" altLang="de-DE" dirty="0"/>
          </a:p>
          <a:p>
            <a:endParaRPr lang="de-DE" dirty="0"/>
          </a:p>
        </p:txBody>
      </p:sp>
      <p:sp>
        <p:nvSpPr>
          <p:cNvPr id="4" name="Datumsplatzhalter 3">
            <a:extLst>
              <a:ext uri="{FF2B5EF4-FFF2-40B4-BE49-F238E27FC236}">
                <a16:creationId xmlns:a16="http://schemas.microsoft.com/office/drawing/2014/main" id="{05171A90-4339-4F59-BBA2-1D818A155D40}"/>
              </a:ext>
            </a:extLst>
          </p:cNvPr>
          <p:cNvSpPr>
            <a:spLocks noGrp="1"/>
          </p:cNvSpPr>
          <p:nvPr>
            <p:ph type="dt" sz="half" idx="10"/>
          </p:nvPr>
        </p:nvSpPr>
        <p:spPr/>
        <p:txBody>
          <a:bodyPr/>
          <a:lstStyle/>
          <a:p>
            <a:endParaRPr lang="de-DE" dirty="0"/>
          </a:p>
        </p:txBody>
      </p:sp>
      <p:sp>
        <p:nvSpPr>
          <p:cNvPr id="5" name="Fußzeilenplatzhalter 4">
            <a:extLst>
              <a:ext uri="{FF2B5EF4-FFF2-40B4-BE49-F238E27FC236}">
                <a16:creationId xmlns:a16="http://schemas.microsoft.com/office/drawing/2014/main" id="{F70562BD-1C38-48B6-BE76-6755E6C0C26D}"/>
              </a:ext>
            </a:extLst>
          </p:cNvPr>
          <p:cNvSpPr>
            <a:spLocks noGrp="1"/>
          </p:cNvSpPr>
          <p:nvPr>
            <p:ph type="ftr" sz="quarter" idx="11"/>
          </p:nvPr>
        </p:nvSpPr>
        <p:spPr/>
        <p:txBody>
          <a:bodyPr/>
          <a:lstStyle/>
          <a:p>
            <a:r>
              <a:rPr lang="de-DE"/>
              <a:t>HVBG – Grundlagenseminar 2024</a:t>
            </a:r>
            <a:endParaRPr lang="de-DE" dirty="0"/>
          </a:p>
        </p:txBody>
      </p:sp>
      <p:sp>
        <p:nvSpPr>
          <p:cNvPr id="6" name="Foliennummernplatzhalter 5">
            <a:extLst>
              <a:ext uri="{FF2B5EF4-FFF2-40B4-BE49-F238E27FC236}">
                <a16:creationId xmlns:a16="http://schemas.microsoft.com/office/drawing/2014/main" id="{379D9D52-5CC8-4250-A2A9-BE4314FDAAEF}"/>
              </a:ext>
            </a:extLst>
          </p:cNvPr>
          <p:cNvSpPr>
            <a:spLocks noGrp="1"/>
          </p:cNvSpPr>
          <p:nvPr>
            <p:ph type="sldNum" sz="quarter" idx="12"/>
          </p:nvPr>
        </p:nvSpPr>
        <p:spPr/>
        <p:txBody>
          <a:bodyPr/>
          <a:lstStyle/>
          <a:p>
            <a:fld id="{B36470F0-6C0A-4251-9D0B-08DCD71C2B49}" type="slidenum">
              <a:rPr lang="de-DE" smtClean="0"/>
              <a:pPr/>
              <a:t>13</a:t>
            </a:fld>
            <a:endParaRPr lang="de-DE" dirty="0"/>
          </a:p>
        </p:txBody>
      </p:sp>
    </p:spTree>
    <p:extLst>
      <p:ext uri="{BB962C8B-B14F-4D97-AF65-F5344CB8AC3E}">
        <p14:creationId xmlns:p14="http://schemas.microsoft.com/office/powerpoint/2010/main" val="1512433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2"/>
          <p:cNvSpPr>
            <a:spLocks noGrp="1" noChangeArrowheads="1"/>
          </p:cNvSpPr>
          <p:nvPr>
            <p:ph type="title"/>
          </p:nvPr>
        </p:nvSpPr>
        <p:spPr/>
        <p:txBody>
          <a:bodyPr/>
          <a:lstStyle/>
          <a:p>
            <a:r>
              <a:rPr lang="de-DE" altLang="de-DE" dirty="0"/>
              <a:t>2. Einführung ins Urheberrecht - UrhG</a:t>
            </a:r>
          </a:p>
        </p:txBody>
      </p:sp>
      <p:sp>
        <p:nvSpPr>
          <p:cNvPr id="16390" name="Rectangle 3"/>
          <p:cNvSpPr>
            <a:spLocks noGrp="1" noChangeArrowheads="1"/>
          </p:cNvSpPr>
          <p:nvPr>
            <p:ph idx="1"/>
          </p:nvPr>
        </p:nvSpPr>
        <p:spPr/>
        <p:txBody>
          <a:bodyPr/>
          <a:lstStyle/>
          <a:p>
            <a:pPr algn="just">
              <a:defRPr/>
            </a:pPr>
            <a:endParaRPr lang="de-DE" altLang="de-DE" dirty="0"/>
          </a:p>
          <a:p>
            <a:pPr algn="just">
              <a:defRPr/>
            </a:pPr>
            <a:r>
              <a:rPr lang="de-DE" altLang="de-DE" u="sng" dirty="0"/>
              <a:t>Leistungsschutzrechte nach § 72 UrhG Lichtbilder (Beispiele)</a:t>
            </a:r>
          </a:p>
          <a:p>
            <a:pPr algn="just">
              <a:defRPr/>
            </a:pPr>
            <a:endParaRPr lang="de-DE" altLang="de-DE" dirty="0"/>
          </a:p>
        </p:txBody>
      </p:sp>
      <p:sp>
        <p:nvSpPr>
          <p:cNvPr id="4" name="Datumsplatzhalter 3"/>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5" name="Foliennummernplatzhalter 4"/>
          <p:cNvSpPr>
            <a:spLocks noGrp="1"/>
          </p:cNvSpPr>
          <p:nvPr>
            <p:ph type="sldNum" sz="quarter" idx="12"/>
          </p:nvPr>
        </p:nvSpPr>
        <p:spPr/>
        <p:txBody>
          <a:bodyPr/>
          <a:lstStyle/>
          <a:p>
            <a:r>
              <a:rPr lang="de-DE"/>
              <a:t> </a:t>
            </a:r>
            <a:fld id="{B36470F0-6C0A-4251-9D0B-08DCD71C2B49}" type="slidenum">
              <a:rPr lang="de-DE" smtClean="0"/>
              <a:pPr/>
              <a:t>14</a:t>
            </a:fld>
            <a:endParaRPr lang="de-DE" dirty="0"/>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1783" y="3010371"/>
            <a:ext cx="2143125" cy="2143125"/>
          </a:xfrm>
          <a:prstGeom prst="rect">
            <a:avLst/>
          </a:prstGeom>
        </p:spPr>
      </p:pic>
      <p:pic>
        <p:nvPicPr>
          <p:cNvPr id="6" name="Grafik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1445" y="3010371"/>
            <a:ext cx="2143125" cy="2143125"/>
          </a:xfrm>
          <a:prstGeom prst="rect">
            <a:avLst/>
          </a:prstGeom>
        </p:spPr>
      </p:pic>
      <p:sp>
        <p:nvSpPr>
          <p:cNvPr id="9" name="Textfeld 8"/>
          <p:cNvSpPr txBox="1"/>
          <p:nvPr/>
        </p:nvSpPr>
        <p:spPr>
          <a:xfrm>
            <a:off x="1821921" y="6122930"/>
            <a:ext cx="6153679" cy="246221"/>
          </a:xfrm>
          <a:prstGeom prst="rect">
            <a:avLst/>
          </a:prstGeom>
          <a:noFill/>
        </p:spPr>
        <p:txBody>
          <a:bodyPr wrap="square" rtlCol="0">
            <a:spAutoFit/>
          </a:bodyPr>
          <a:lstStyle/>
          <a:p>
            <a:pPr algn="l"/>
            <a:r>
              <a:rPr lang="de-DE" altLang="de-DE" sz="1000" b="0" dirty="0">
                <a:solidFill>
                  <a:srgbClr val="244894"/>
                </a:solidFill>
              </a:rPr>
              <a:t>Datengrundlage: Hessische Verwaltung für Bodenmanagement und Geoinformation</a:t>
            </a:r>
            <a:endParaRPr lang="de-DE" sz="1000" b="0" dirty="0">
              <a:solidFill>
                <a:srgbClr val="244894"/>
              </a:solidFill>
            </a:endParaRPr>
          </a:p>
        </p:txBody>
      </p:sp>
      <p:sp>
        <p:nvSpPr>
          <p:cNvPr id="10" name="Textfeld 9"/>
          <p:cNvSpPr txBox="1"/>
          <p:nvPr/>
        </p:nvSpPr>
        <p:spPr>
          <a:xfrm>
            <a:off x="1887661" y="5367059"/>
            <a:ext cx="2146909" cy="246221"/>
          </a:xfrm>
          <a:prstGeom prst="rect">
            <a:avLst/>
          </a:prstGeom>
          <a:noFill/>
        </p:spPr>
        <p:txBody>
          <a:bodyPr wrap="square" rtlCol="0">
            <a:spAutoFit/>
          </a:bodyPr>
          <a:lstStyle/>
          <a:p>
            <a:r>
              <a:rPr lang="de-DE" altLang="de-DE" sz="1000" b="0" dirty="0">
                <a:solidFill>
                  <a:srgbClr val="244894"/>
                </a:solidFill>
              </a:rPr>
              <a:t>DOP20 Color</a:t>
            </a:r>
            <a:endParaRPr lang="de-DE" sz="1000" b="0" dirty="0">
              <a:solidFill>
                <a:srgbClr val="244894"/>
              </a:solidFill>
            </a:endParaRPr>
          </a:p>
        </p:txBody>
      </p:sp>
      <p:sp>
        <p:nvSpPr>
          <p:cNvPr id="11" name="Textfeld 10"/>
          <p:cNvSpPr txBox="1"/>
          <p:nvPr/>
        </p:nvSpPr>
        <p:spPr>
          <a:xfrm>
            <a:off x="5581783" y="5367059"/>
            <a:ext cx="2146909" cy="246221"/>
          </a:xfrm>
          <a:prstGeom prst="rect">
            <a:avLst/>
          </a:prstGeom>
          <a:noFill/>
        </p:spPr>
        <p:txBody>
          <a:bodyPr wrap="square" rtlCol="0">
            <a:spAutoFit/>
          </a:bodyPr>
          <a:lstStyle/>
          <a:p>
            <a:r>
              <a:rPr lang="de-DE" altLang="de-DE" sz="1000" b="0" dirty="0">
                <a:solidFill>
                  <a:srgbClr val="244894"/>
                </a:solidFill>
              </a:rPr>
              <a:t>DGM Sekundärdaten</a:t>
            </a:r>
            <a:endParaRPr lang="de-DE" sz="1000" b="0" dirty="0">
              <a:solidFill>
                <a:srgbClr val="244894"/>
              </a:solidFill>
            </a:endParaRPr>
          </a:p>
        </p:txBody>
      </p:sp>
    </p:spTree>
    <p:extLst>
      <p:ext uri="{BB962C8B-B14F-4D97-AF65-F5344CB8AC3E}">
        <p14:creationId xmlns:p14="http://schemas.microsoft.com/office/powerpoint/2010/main" val="28694077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735AC3-F3E4-48F5-AFF8-8EB018F952FD}"/>
              </a:ext>
            </a:extLst>
          </p:cNvPr>
          <p:cNvSpPr>
            <a:spLocks noGrp="1"/>
          </p:cNvSpPr>
          <p:nvPr>
            <p:ph type="title"/>
          </p:nvPr>
        </p:nvSpPr>
        <p:spPr/>
        <p:txBody>
          <a:bodyPr/>
          <a:lstStyle/>
          <a:p>
            <a:r>
              <a:rPr lang="de-DE" dirty="0"/>
              <a:t>Schutz von Datenbankwerken I</a:t>
            </a:r>
          </a:p>
        </p:txBody>
      </p:sp>
      <p:sp>
        <p:nvSpPr>
          <p:cNvPr id="3" name="Inhaltsplatzhalter 2">
            <a:extLst>
              <a:ext uri="{FF2B5EF4-FFF2-40B4-BE49-F238E27FC236}">
                <a16:creationId xmlns:a16="http://schemas.microsoft.com/office/drawing/2014/main" id="{B03181A5-D939-4FC3-B09A-438D1A1A5EDA}"/>
              </a:ext>
            </a:extLst>
          </p:cNvPr>
          <p:cNvSpPr>
            <a:spLocks noGrp="1"/>
          </p:cNvSpPr>
          <p:nvPr>
            <p:ph idx="1"/>
          </p:nvPr>
        </p:nvSpPr>
        <p:spPr/>
        <p:txBody>
          <a:bodyPr/>
          <a:lstStyle/>
          <a:p>
            <a:r>
              <a:rPr lang="de-DE" dirty="0"/>
              <a:t>Datenbank, § 87 a UrhG</a:t>
            </a:r>
          </a:p>
          <a:p>
            <a:pPr lvl="1"/>
            <a:r>
              <a:rPr lang="de-DE" dirty="0"/>
              <a:t>Sammelwerk = Sammlung von Werken, Daten oder anderen unabhängigen Elementen</a:t>
            </a:r>
          </a:p>
          <a:p>
            <a:pPr lvl="1"/>
            <a:r>
              <a:rPr lang="de-DE" dirty="0"/>
              <a:t>Elemente sind systematisch oder methodisch angeordnet</a:t>
            </a:r>
          </a:p>
          <a:p>
            <a:pPr lvl="1"/>
            <a:r>
              <a:rPr lang="de-DE" dirty="0"/>
              <a:t>Elemente sind einzeln mit Hilfe elektronischer Mittel oder auf andere Weise zugänglich</a:t>
            </a:r>
          </a:p>
          <a:p>
            <a:pPr lvl="1"/>
            <a:r>
              <a:rPr lang="de-DE" dirty="0"/>
              <a:t>Wesentliche Investition</a:t>
            </a:r>
          </a:p>
          <a:p>
            <a:pPr lvl="1"/>
            <a:endParaRPr lang="de-DE" dirty="0"/>
          </a:p>
          <a:p>
            <a:pPr lvl="1"/>
            <a:r>
              <a:rPr lang="de-DE" dirty="0"/>
              <a:t>Datenbankwerk, § 4 UrhG</a:t>
            </a:r>
          </a:p>
          <a:p>
            <a:pPr lvl="2"/>
            <a:r>
              <a:rPr lang="de-DE" dirty="0"/>
              <a:t>Datenbank (Begriff s.o.)</a:t>
            </a:r>
          </a:p>
          <a:p>
            <a:pPr lvl="2"/>
            <a:r>
              <a:rPr lang="de-DE" dirty="0"/>
              <a:t>Auswahl /Anordnung der Elemente als Akt der persönlich geistigen Schöpfung:</a:t>
            </a:r>
          </a:p>
          <a:p>
            <a:pPr lvl="3"/>
            <a:r>
              <a:rPr lang="de-DE" dirty="0"/>
              <a:t>Auswahl nach eigenständigen Kriterien, Verwendung individueller Strukturmerkmale, nicht: rein schematische Vorgänge</a:t>
            </a:r>
          </a:p>
          <a:p>
            <a:pPr lvl="2"/>
            <a:endParaRPr lang="de-DE" dirty="0"/>
          </a:p>
        </p:txBody>
      </p:sp>
      <p:sp>
        <p:nvSpPr>
          <p:cNvPr id="4" name="Datumsplatzhalter 3">
            <a:extLst>
              <a:ext uri="{FF2B5EF4-FFF2-40B4-BE49-F238E27FC236}">
                <a16:creationId xmlns:a16="http://schemas.microsoft.com/office/drawing/2014/main" id="{E50FF6B1-26BE-4A41-BA16-7B1EF68B9A5E}"/>
              </a:ext>
            </a:extLst>
          </p:cNvPr>
          <p:cNvSpPr>
            <a:spLocks noGrp="1"/>
          </p:cNvSpPr>
          <p:nvPr>
            <p:ph type="dt" sz="half" idx="10"/>
          </p:nvPr>
        </p:nvSpPr>
        <p:spPr/>
        <p:txBody>
          <a:bodyPr/>
          <a:lstStyle/>
          <a:p>
            <a:endParaRPr lang="de-DE" dirty="0"/>
          </a:p>
        </p:txBody>
      </p:sp>
      <p:sp>
        <p:nvSpPr>
          <p:cNvPr id="5" name="Fußzeilenplatzhalter 4">
            <a:extLst>
              <a:ext uri="{FF2B5EF4-FFF2-40B4-BE49-F238E27FC236}">
                <a16:creationId xmlns:a16="http://schemas.microsoft.com/office/drawing/2014/main" id="{8F276DDC-3CEC-475F-A947-40A68DF1CCCA}"/>
              </a:ext>
            </a:extLst>
          </p:cNvPr>
          <p:cNvSpPr>
            <a:spLocks noGrp="1"/>
          </p:cNvSpPr>
          <p:nvPr>
            <p:ph type="ftr" sz="quarter" idx="11"/>
          </p:nvPr>
        </p:nvSpPr>
        <p:spPr/>
        <p:txBody>
          <a:bodyPr/>
          <a:lstStyle/>
          <a:p>
            <a:r>
              <a:rPr lang="de-DE"/>
              <a:t>HVBG – Grundlagenseminar 2024</a:t>
            </a:r>
            <a:endParaRPr lang="de-DE" dirty="0"/>
          </a:p>
        </p:txBody>
      </p:sp>
      <p:sp>
        <p:nvSpPr>
          <p:cNvPr id="6" name="Foliennummernplatzhalter 5">
            <a:extLst>
              <a:ext uri="{FF2B5EF4-FFF2-40B4-BE49-F238E27FC236}">
                <a16:creationId xmlns:a16="http://schemas.microsoft.com/office/drawing/2014/main" id="{128E39DD-CAD1-4B6D-A70D-4ED24D7DCA0C}"/>
              </a:ext>
            </a:extLst>
          </p:cNvPr>
          <p:cNvSpPr>
            <a:spLocks noGrp="1"/>
          </p:cNvSpPr>
          <p:nvPr>
            <p:ph type="sldNum" sz="quarter" idx="12"/>
          </p:nvPr>
        </p:nvSpPr>
        <p:spPr/>
        <p:txBody>
          <a:bodyPr/>
          <a:lstStyle/>
          <a:p>
            <a:r>
              <a:rPr lang="de-DE"/>
              <a:t> </a:t>
            </a:r>
            <a:fld id="{B36470F0-6C0A-4251-9D0B-08DCD71C2B49}" type="slidenum">
              <a:rPr lang="de-DE" smtClean="0"/>
              <a:pPr/>
              <a:t>15</a:t>
            </a:fld>
            <a:endParaRPr lang="de-DE" dirty="0"/>
          </a:p>
        </p:txBody>
      </p:sp>
    </p:spTree>
    <p:extLst>
      <p:ext uri="{BB962C8B-B14F-4D97-AF65-F5344CB8AC3E}">
        <p14:creationId xmlns:p14="http://schemas.microsoft.com/office/powerpoint/2010/main" val="28759808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DAB009-5D4A-44E4-8DBA-1853B9BA3E2C}"/>
              </a:ext>
            </a:extLst>
          </p:cNvPr>
          <p:cNvSpPr>
            <a:spLocks noGrp="1"/>
          </p:cNvSpPr>
          <p:nvPr>
            <p:ph type="title"/>
          </p:nvPr>
        </p:nvSpPr>
        <p:spPr/>
        <p:txBody>
          <a:bodyPr/>
          <a:lstStyle/>
          <a:p>
            <a:r>
              <a:rPr lang="de-DE" dirty="0"/>
              <a:t>Schutz von Datenbankwerken II</a:t>
            </a:r>
          </a:p>
        </p:txBody>
      </p:sp>
      <p:sp>
        <p:nvSpPr>
          <p:cNvPr id="3" name="Inhaltsplatzhalter 2">
            <a:extLst>
              <a:ext uri="{FF2B5EF4-FFF2-40B4-BE49-F238E27FC236}">
                <a16:creationId xmlns:a16="http://schemas.microsoft.com/office/drawing/2014/main" id="{9D2ECAD0-7A9F-482E-90A6-45CA9B7D8ABB}"/>
              </a:ext>
            </a:extLst>
          </p:cNvPr>
          <p:cNvSpPr>
            <a:spLocks noGrp="1"/>
          </p:cNvSpPr>
          <p:nvPr>
            <p:ph idx="1"/>
          </p:nvPr>
        </p:nvSpPr>
        <p:spPr/>
        <p:txBody>
          <a:bodyPr/>
          <a:lstStyle/>
          <a:p>
            <a:endParaRPr lang="de-DE" dirty="0"/>
          </a:p>
          <a:p>
            <a:endParaRPr lang="de-DE" dirty="0"/>
          </a:p>
          <a:p>
            <a:endParaRPr lang="de-DE" dirty="0"/>
          </a:p>
          <a:p>
            <a:r>
              <a:rPr lang="de-DE" dirty="0"/>
              <a:t>Datenbank + geistige persönliche Schöpfung = </a:t>
            </a:r>
          </a:p>
          <a:p>
            <a:endParaRPr lang="de-DE" dirty="0"/>
          </a:p>
          <a:p>
            <a:endParaRPr lang="de-DE" dirty="0"/>
          </a:p>
          <a:p>
            <a:r>
              <a:rPr lang="de-DE" dirty="0"/>
              <a:t>Datenbankwerk</a:t>
            </a:r>
          </a:p>
        </p:txBody>
      </p:sp>
      <p:sp>
        <p:nvSpPr>
          <p:cNvPr id="4" name="Datumsplatzhalter 3">
            <a:extLst>
              <a:ext uri="{FF2B5EF4-FFF2-40B4-BE49-F238E27FC236}">
                <a16:creationId xmlns:a16="http://schemas.microsoft.com/office/drawing/2014/main" id="{A14134AE-EAB5-42C2-BEE9-339D581200CD}"/>
              </a:ext>
            </a:extLst>
          </p:cNvPr>
          <p:cNvSpPr>
            <a:spLocks noGrp="1"/>
          </p:cNvSpPr>
          <p:nvPr>
            <p:ph type="dt" sz="half" idx="10"/>
          </p:nvPr>
        </p:nvSpPr>
        <p:spPr/>
        <p:txBody>
          <a:bodyPr/>
          <a:lstStyle/>
          <a:p>
            <a:endParaRPr lang="de-DE" dirty="0"/>
          </a:p>
        </p:txBody>
      </p:sp>
      <p:sp>
        <p:nvSpPr>
          <p:cNvPr id="5" name="Fußzeilenplatzhalter 4">
            <a:extLst>
              <a:ext uri="{FF2B5EF4-FFF2-40B4-BE49-F238E27FC236}">
                <a16:creationId xmlns:a16="http://schemas.microsoft.com/office/drawing/2014/main" id="{A4FB33D1-10A0-44A9-9642-E00549685B46}"/>
              </a:ext>
            </a:extLst>
          </p:cNvPr>
          <p:cNvSpPr>
            <a:spLocks noGrp="1"/>
          </p:cNvSpPr>
          <p:nvPr>
            <p:ph type="ftr" sz="quarter" idx="11"/>
          </p:nvPr>
        </p:nvSpPr>
        <p:spPr/>
        <p:txBody>
          <a:bodyPr/>
          <a:lstStyle/>
          <a:p>
            <a:r>
              <a:rPr lang="de-DE"/>
              <a:t>HVBG – Grundlagenseminar 2024</a:t>
            </a:r>
            <a:endParaRPr lang="de-DE" dirty="0"/>
          </a:p>
        </p:txBody>
      </p:sp>
      <p:sp>
        <p:nvSpPr>
          <p:cNvPr id="6" name="Foliennummernplatzhalter 5">
            <a:extLst>
              <a:ext uri="{FF2B5EF4-FFF2-40B4-BE49-F238E27FC236}">
                <a16:creationId xmlns:a16="http://schemas.microsoft.com/office/drawing/2014/main" id="{E5393627-F7EF-427F-AE10-AC2E6994C05E}"/>
              </a:ext>
            </a:extLst>
          </p:cNvPr>
          <p:cNvSpPr>
            <a:spLocks noGrp="1"/>
          </p:cNvSpPr>
          <p:nvPr>
            <p:ph type="sldNum" sz="quarter" idx="12"/>
          </p:nvPr>
        </p:nvSpPr>
        <p:spPr/>
        <p:txBody>
          <a:bodyPr/>
          <a:lstStyle/>
          <a:p>
            <a:r>
              <a:rPr lang="de-DE"/>
              <a:t> </a:t>
            </a:r>
            <a:fld id="{B36470F0-6C0A-4251-9D0B-08DCD71C2B49}" type="slidenum">
              <a:rPr lang="de-DE" smtClean="0"/>
              <a:pPr/>
              <a:t>16</a:t>
            </a:fld>
            <a:endParaRPr lang="de-DE" dirty="0"/>
          </a:p>
        </p:txBody>
      </p:sp>
    </p:spTree>
    <p:extLst>
      <p:ext uri="{BB962C8B-B14F-4D97-AF65-F5344CB8AC3E}">
        <p14:creationId xmlns:p14="http://schemas.microsoft.com/office/powerpoint/2010/main" val="23325453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AFC28A-5DAA-4081-A46B-C657B00C73A6}"/>
              </a:ext>
            </a:extLst>
          </p:cNvPr>
          <p:cNvSpPr>
            <a:spLocks noGrp="1"/>
          </p:cNvSpPr>
          <p:nvPr>
            <p:ph type="title"/>
          </p:nvPr>
        </p:nvSpPr>
        <p:spPr/>
        <p:txBody>
          <a:bodyPr/>
          <a:lstStyle/>
          <a:p>
            <a:r>
              <a:rPr lang="de-DE" dirty="0"/>
              <a:t>Schutz von Datenbankwerken III</a:t>
            </a:r>
          </a:p>
        </p:txBody>
      </p:sp>
      <p:sp>
        <p:nvSpPr>
          <p:cNvPr id="3" name="Inhaltsplatzhalter 2">
            <a:extLst>
              <a:ext uri="{FF2B5EF4-FFF2-40B4-BE49-F238E27FC236}">
                <a16:creationId xmlns:a16="http://schemas.microsoft.com/office/drawing/2014/main" id="{C1F17DB2-18B5-4CC9-BB35-A3653200DEE6}"/>
              </a:ext>
            </a:extLst>
          </p:cNvPr>
          <p:cNvSpPr>
            <a:spLocks noGrp="1"/>
          </p:cNvSpPr>
          <p:nvPr>
            <p:ph idx="1"/>
          </p:nvPr>
        </p:nvSpPr>
        <p:spPr/>
        <p:txBody>
          <a:bodyPr/>
          <a:lstStyle/>
          <a:p>
            <a:r>
              <a:rPr lang="de-DE" dirty="0"/>
              <a:t>Schutzrechtsinhaber: derjenige, der die Datenbankelemente zusammenträgt</a:t>
            </a:r>
          </a:p>
          <a:p>
            <a:r>
              <a:rPr lang="de-DE" dirty="0"/>
              <a:t>Schutzumfang:</a:t>
            </a:r>
          </a:p>
          <a:p>
            <a:pPr lvl="1"/>
            <a:r>
              <a:rPr lang="de-DE" dirty="0"/>
              <a:t>Schutz als selbständiges Werk nach § 4 UrhG</a:t>
            </a:r>
          </a:p>
          <a:p>
            <a:pPr lvl="1"/>
            <a:r>
              <a:rPr lang="de-DE" dirty="0"/>
              <a:t>Schutz erstreckt sich nicht auf den Inhalt</a:t>
            </a:r>
          </a:p>
          <a:p>
            <a:pPr lvl="1"/>
            <a:endParaRPr lang="de-DE" dirty="0"/>
          </a:p>
          <a:p>
            <a:pPr lvl="1"/>
            <a:r>
              <a:rPr lang="de-DE" dirty="0"/>
              <a:t>Beispiel: ATKIS = Amtliches Topographisch-Kartographisches Informationssystem der Vermessungsverwaltungen der Länder</a:t>
            </a:r>
          </a:p>
        </p:txBody>
      </p:sp>
      <p:sp>
        <p:nvSpPr>
          <p:cNvPr id="4" name="Datumsplatzhalter 3">
            <a:extLst>
              <a:ext uri="{FF2B5EF4-FFF2-40B4-BE49-F238E27FC236}">
                <a16:creationId xmlns:a16="http://schemas.microsoft.com/office/drawing/2014/main" id="{1E7ACEAE-1911-44DD-B58A-F35F01FE6CB0}"/>
              </a:ext>
            </a:extLst>
          </p:cNvPr>
          <p:cNvSpPr>
            <a:spLocks noGrp="1"/>
          </p:cNvSpPr>
          <p:nvPr>
            <p:ph type="dt" sz="half" idx="10"/>
          </p:nvPr>
        </p:nvSpPr>
        <p:spPr/>
        <p:txBody>
          <a:bodyPr/>
          <a:lstStyle/>
          <a:p>
            <a:endParaRPr lang="de-DE" dirty="0"/>
          </a:p>
        </p:txBody>
      </p:sp>
      <p:sp>
        <p:nvSpPr>
          <p:cNvPr id="5" name="Fußzeilenplatzhalter 4">
            <a:extLst>
              <a:ext uri="{FF2B5EF4-FFF2-40B4-BE49-F238E27FC236}">
                <a16:creationId xmlns:a16="http://schemas.microsoft.com/office/drawing/2014/main" id="{37072E67-8E15-4311-80E0-6C1B2277FD80}"/>
              </a:ext>
            </a:extLst>
          </p:cNvPr>
          <p:cNvSpPr>
            <a:spLocks noGrp="1"/>
          </p:cNvSpPr>
          <p:nvPr>
            <p:ph type="ftr" sz="quarter" idx="11"/>
          </p:nvPr>
        </p:nvSpPr>
        <p:spPr/>
        <p:txBody>
          <a:bodyPr/>
          <a:lstStyle/>
          <a:p>
            <a:r>
              <a:rPr lang="de-DE"/>
              <a:t>HVBG – Grundlagenseminar 2024</a:t>
            </a:r>
            <a:endParaRPr lang="de-DE" dirty="0"/>
          </a:p>
        </p:txBody>
      </p:sp>
      <p:sp>
        <p:nvSpPr>
          <p:cNvPr id="6" name="Foliennummernplatzhalter 5">
            <a:extLst>
              <a:ext uri="{FF2B5EF4-FFF2-40B4-BE49-F238E27FC236}">
                <a16:creationId xmlns:a16="http://schemas.microsoft.com/office/drawing/2014/main" id="{82C4F16C-A0B1-4BB4-B423-A58621AD887C}"/>
              </a:ext>
            </a:extLst>
          </p:cNvPr>
          <p:cNvSpPr>
            <a:spLocks noGrp="1"/>
          </p:cNvSpPr>
          <p:nvPr>
            <p:ph type="sldNum" sz="quarter" idx="12"/>
          </p:nvPr>
        </p:nvSpPr>
        <p:spPr/>
        <p:txBody>
          <a:bodyPr/>
          <a:lstStyle/>
          <a:p>
            <a:r>
              <a:rPr lang="de-DE"/>
              <a:t> </a:t>
            </a:r>
            <a:fld id="{B36470F0-6C0A-4251-9D0B-08DCD71C2B49}" type="slidenum">
              <a:rPr lang="de-DE" smtClean="0"/>
              <a:pPr/>
              <a:t>17</a:t>
            </a:fld>
            <a:endParaRPr lang="de-DE" dirty="0"/>
          </a:p>
        </p:txBody>
      </p:sp>
    </p:spTree>
    <p:extLst>
      <p:ext uri="{BB962C8B-B14F-4D97-AF65-F5344CB8AC3E}">
        <p14:creationId xmlns:p14="http://schemas.microsoft.com/office/powerpoint/2010/main" val="33836301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2"/>
          <p:cNvSpPr>
            <a:spLocks noGrp="1" noChangeArrowheads="1"/>
          </p:cNvSpPr>
          <p:nvPr>
            <p:ph type="title"/>
          </p:nvPr>
        </p:nvSpPr>
        <p:spPr/>
        <p:txBody>
          <a:bodyPr/>
          <a:lstStyle/>
          <a:p>
            <a:r>
              <a:rPr lang="de-DE" altLang="de-DE" dirty="0"/>
              <a:t>2. Einführung ins Urheberrecht - UrhG</a:t>
            </a:r>
          </a:p>
        </p:txBody>
      </p:sp>
      <p:sp>
        <p:nvSpPr>
          <p:cNvPr id="29702" name="Rectangle 3"/>
          <p:cNvSpPr>
            <a:spLocks noGrp="1" noChangeArrowheads="1"/>
          </p:cNvSpPr>
          <p:nvPr>
            <p:ph idx="1"/>
          </p:nvPr>
        </p:nvSpPr>
        <p:spPr/>
        <p:txBody>
          <a:bodyPr/>
          <a:lstStyle/>
          <a:p>
            <a:pPr algn="just"/>
            <a:endParaRPr lang="de-DE" altLang="de-DE" dirty="0"/>
          </a:p>
          <a:p>
            <a:pPr algn="just"/>
            <a:r>
              <a:rPr lang="de-DE" altLang="de-DE" u="sng" dirty="0"/>
              <a:t>Urheber</a:t>
            </a:r>
          </a:p>
          <a:p>
            <a:pPr algn="just"/>
            <a:endParaRPr lang="de-DE" altLang="de-DE" dirty="0"/>
          </a:p>
          <a:p>
            <a:pPr algn="just"/>
            <a:r>
              <a:rPr lang="de-DE" altLang="de-DE" dirty="0"/>
              <a:t>Schöpfer des Werkes (§ 7 UrhG)</a:t>
            </a:r>
          </a:p>
          <a:p>
            <a:pPr algn="just"/>
            <a:endParaRPr lang="de-DE" altLang="de-DE" dirty="0"/>
          </a:p>
          <a:p>
            <a:pPr algn="just"/>
            <a:r>
              <a:rPr lang="de-DE" altLang="de-DE" dirty="0"/>
              <a:t>Miturheber (§ 8 UrhG): zur gesamten Hand</a:t>
            </a:r>
          </a:p>
          <a:p>
            <a:pPr algn="just"/>
            <a:endParaRPr lang="de-DE" altLang="de-DE" dirty="0"/>
          </a:p>
          <a:p>
            <a:pPr algn="just"/>
            <a:r>
              <a:rPr lang="de-DE" altLang="de-DE" dirty="0"/>
              <a:t>Rechtsnachfolge (§§ 28, 29 UrhG): das Urheberecht ist vererblich, aber nicht übertragbar</a:t>
            </a:r>
          </a:p>
          <a:p>
            <a:pPr algn="just"/>
            <a:endParaRPr lang="de-DE" altLang="de-DE" dirty="0"/>
          </a:p>
          <a:p>
            <a:pPr algn="just"/>
            <a:r>
              <a:rPr lang="de-DE" altLang="de-DE" dirty="0"/>
              <a:t>Bearbeitungen und Umgestaltungen (§ 23 UrhG): nur mit Einwilligung</a:t>
            </a:r>
          </a:p>
        </p:txBody>
      </p:sp>
      <p:sp>
        <p:nvSpPr>
          <p:cNvPr id="4" name="Datumsplatzhalter 3"/>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5" name="Foliennummernplatzhalter 4"/>
          <p:cNvSpPr>
            <a:spLocks noGrp="1"/>
          </p:cNvSpPr>
          <p:nvPr>
            <p:ph type="sldNum" sz="quarter" idx="12"/>
          </p:nvPr>
        </p:nvSpPr>
        <p:spPr/>
        <p:txBody>
          <a:bodyPr/>
          <a:lstStyle/>
          <a:p>
            <a:r>
              <a:rPr lang="de-DE"/>
              <a:t> </a:t>
            </a:r>
            <a:fld id="{B36470F0-6C0A-4251-9D0B-08DCD71C2B49}" type="slidenum">
              <a:rPr lang="de-DE" smtClean="0"/>
              <a:pPr/>
              <a:t>18</a:t>
            </a:fld>
            <a:endParaRPr lang="de-DE" dirty="0"/>
          </a:p>
        </p:txBody>
      </p:sp>
    </p:spTree>
    <p:extLst>
      <p:ext uri="{BB962C8B-B14F-4D97-AF65-F5344CB8AC3E}">
        <p14:creationId xmlns:p14="http://schemas.microsoft.com/office/powerpoint/2010/main" val="16326817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2"/>
          <p:cNvSpPr>
            <a:spLocks noGrp="1" noChangeArrowheads="1"/>
          </p:cNvSpPr>
          <p:nvPr>
            <p:ph type="title"/>
          </p:nvPr>
        </p:nvSpPr>
        <p:spPr/>
        <p:txBody>
          <a:bodyPr/>
          <a:lstStyle/>
          <a:p>
            <a:r>
              <a:rPr lang="de-DE" altLang="de-DE" dirty="0"/>
              <a:t>2. Einführung ins Urheberrecht - UrhG</a:t>
            </a:r>
          </a:p>
        </p:txBody>
      </p:sp>
      <p:sp>
        <p:nvSpPr>
          <p:cNvPr id="4" name="Datumsplatzhalter 3"/>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5" name="Foliennummernplatzhalter 4"/>
          <p:cNvSpPr>
            <a:spLocks noGrp="1"/>
          </p:cNvSpPr>
          <p:nvPr>
            <p:ph type="sldNum" sz="quarter" idx="12"/>
          </p:nvPr>
        </p:nvSpPr>
        <p:spPr/>
        <p:txBody>
          <a:bodyPr/>
          <a:lstStyle/>
          <a:p>
            <a:r>
              <a:rPr lang="de-DE"/>
              <a:t> </a:t>
            </a:r>
            <a:fld id="{B36470F0-6C0A-4251-9D0B-08DCD71C2B49}" type="slidenum">
              <a:rPr lang="de-DE" smtClean="0"/>
              <a:pPr/>
              <a:t>19</a:t>
            </a:fld>
            <a:endParaRPr lang="de-DE" dirty="0"/>
          </a:p>
        </p:txBody>
      </p:sp>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57388" y="2154116"/>
            <a:ext cx="6464150" cy="2635384"/>
          </a:xfrm>
          <a:prstGeom prst="rect">
            <a:avLst/>
          </a:prstGeom>
        </p:spPr>
      </p:pic>
    </p:spTree>
    <p:extLst>
      <p:ext uri="{BB962C8B-B14F-4D97-AF65-F5344CB8AC3E}">
        <p14:creationId xmlns:p14="http://schemas.microsoft.com/office/powerpoint/2010/main" val="1559363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2"/>
          <p:cNvSpPr>
            <a:spLocks noGrp="1" noChangeArrowheads="1"/>
          </p:cNvSpPr>
          <p:nvPr>
            <p:ph type="title"/>
          </p:nvPr>
        </p:nvSpPr>
        <p:spPr/>
        <p:txBody>
          <a:bodyPr/>
          <a:lstStyle/>
          <a:p>
            <a:r>
              <a:rPr lang="de-DE" altLang="de-DE" dirty="0"/>
              <a:t>Agenda</a:t>
            </a:r>
          </a:p>
        </p:txBody>
      </p:sp>
      <p:sp>
        <p:nvSpPr>
          <p:cNvPr id="16390" name="Rectangle 3"/>
          <p:cNvSpPr>
            <a:spLocks noGrp="1" noChangeArrowheads="1"/>
          </p:cNvSpPr>
          <p:nvPr>
            <p:ph idx="1"/>
          </p:nvPr>
        </p:nvSpPr>
        <p:spPr/>
        <p:txBody>
          <a:bodyPr/>
          <a:lstStyle/>
          <a:p>
            <a:pPr>
              <a:defRPr/>
            </a:pPr>
            <a:endParaRPr lang="de-DE" altLang="de-DE" dirty="0"/>
          </a:p>
          <a:p>
            <a:pPr>
              <a:defRPr/>
            </a:pPr>
            <a:r>
              <a:rPr lang="de-DE" altLang="de-DE" dirty="0"/>
              <a:t>1. Schutzfähigkeit von Geodaten</a:t>
            </a:r>
          </a:p>
          <a:p>
            <a:pPr>
              <a:defRPr/>
            </a:pPr>
            <a:endParaRPr lang="de-DE" altLang="de-DE" dirty="0"/>
          </a:p>
          <a:p>
            <a:pPr>
              <a:defRPr/>
            </a:pPr>
            <a:r>
              <a:rPr lang="de-DE" altLang="de-DE" dirty="0"/>
              <a:t>2. Einführung ins Urheberrecht</a:t>
            </a:r>
          </a:p>
          <a:p>
            <a:pPr>
              <a:defRPr/>
            </a:pPr>
            <a:endParaRPr lang="de-DE" altLang="de-DE" dirty="0"/>
          </a:p>
          <a:p>
            <a:pPr>
              <a:defRPr/>
            </a:pPr>
            <a:r>
              <a:rPr lang="de-DE" altLang="de-DE" dirty="0"/>
              <a:t>3. Besonderheit bei Lichtbildern – </a:t>
            </a:r>
            <a:br>
              <a:rPr lang="de-DE" altLang="de-DE" dirty="0"/>
            </a:br>
            <a:r>
              <a:rPr lang="de-DE" altLang="de-DE" dirty="0"/>
              <a:t>    Rechte der abgebildeten Person?</a:t>
            </a:r>
          </a:p>
          <a:p>
            <a:pPr>
              <a:defRPr/>
            </a:pPr>
            <a:endParaRPr lang="de-DE" altLang="de-DE" dirty="0"/>
          </a:p>
          <a:p>
            <a:pPr>
              <a:defRPr/>
            </a:pPr>
            <a:r>
              <a:rPr lang="de-DE" altLang="de-DE" dirty="0"/>
              <a:t>4. Kurzer Überblick über die Impressumspflicht</a:t>
            </a:r>
          </a:p>
          <a:p>
            <a:pPr>
              <a:defRPr/>
            </a:pPr>
            <a:endParaRPr lang="de-DE" altLang="de-DE" dirty="0"/>
          </a:p>
          <a:p>
            <a:pPr>
              <a:defRPr/>
            </a:pPr>
            <a:endParaRPr lang="de-DE" altLang="de-DE" dirty="0"/>
          </a:p>
          <a:p>
            <a:pPr>
              <a:defRPr/>
            </a:pPr>
            <a:endParaRPr lang="de-DE" altLang="de-DE" dirty="0"/>
          </a:p>
          <a:p>
            <a:pPr>
              <a:buFont typeface="Wingdings" panose="05000000000000000000" pitchFamily="2" charset="2"/>
              <a:buNone/>
              <a:defRPr/>
            </a:pPr>
            <a:endParaRPr lang="de-DE" altLang="de-DE" dirty="0"/>
          </a:p>
        </p:txBody>
      </p:sp>
      <p:sp>
        <p:nvSpPr>
          <p:cNvPr id="17412" name="Fußzeilenplatzhalter 5"/>
          <p:cNvSpPr>
            <a:spLocks noGrp="1"/>
          </p:cNvSpPr>
          <p:nvPr>
            <p:ph type="ftr" sz="quarter" idx="11"/>
          </p:nvPr>
        </p:nvSpPr>
        <p:spPr>
          <a:xfrm>
            <a:off x="2700749" y="6428730"/>
            <a:ext cx="5368479" cy="252000"/>
          </a:xfrm>
          <a:noFill/>
        </p:spPr>
        <p:txBody>
          <a:bodyPr/>
          <a:lstStyle>
            <a:lvl1pPr>
              <a:spcBef>
                <a:spcPct val="20000"/>
              </a:spcBef>
              <a:buClr>
                <a:srgbClr val="CE3100"/>
              </a:buClr>
              <a:buSzPct val="75000"/>
              <a:buFont typeface="Wingdings" panose="05000000000000000000" pitchFamily="2" charset="2"/>
              <a:buChar char="§"/>
              <a:defRPr sz="2000">
                <a:solidFill>
                  <a:srgbClr val="004F9E"/>
                </a:solidFill>
                <a:latin typeface="Arial" panose="020B0604020202020204" pitchFamily="34" charset="0"/>
              </a:defRPr>
            </a:lvl1pPr>
            <a:lvl2pPr marL="742950" indent="-285750">
              <a:spcBef>
                <a:spcPct val="20000"/>
              </a:spcBef>
              <a:buClr>
                <a:srgbClr val="CE3100"/>
              </a:buClr>
              <a:buSzPct val="75000"/>
              <a:buFont typeface="Wingdings" panose="05000000000000000000" pitchFamily="2" charset="2"/>
              <a:buChar char="§"/>
              <a:defRPr>
                <a:solidFill>
                  <a:srgbClr val="004F9E"/>
                </a:solidFill>
                <a:latin typeface="Arial" panose="020B0604020202020204" pitchFamily="34" charset="0"/>
              </a:defRPr>
            </a:lvl2pPr>
            <a:lvl3pPr marL="1143000" indent="-228600">
              <a:spcBef>
                <a:spcPct val="20000"/>
              </a:spcBef>
              <a:buClr>
                <a:srgbClr val="CE3100"/>
              </a:buClr>
              <a:buSzPct val="75000"/>
              <a:buFont typeface="Wingdings" panose="05000000000000000000" pitchFamily="2" charset="2"/>
              <a:buChar char="§"/>
              <a:defRPr sz="1600">
                <a:solidFill>
                  <a:srgbClr val="004F9E"/>
                </a:solidFill>
                <a:latin typeface="Arial" panose="020B0604020202020204" pitchFamily="34" charset="0"/>
              </a:defRPr>
            </a:lvl3pPr>
            <a:lvl4pPr marL="1600200" indent="-228600">
              <a:spcBef>
                <a:spcPct val="20000"/>
              </a:spcBef>
              <a:buClr>
                <a:srgbClr val="CE3100"/>
              </a:buClr>
              <a:buSzPct val="75000"/>
              <a:buFont typeface="Wingdings" panose="05000000000000000000" pitchFamily="2" charset="2"/>
              <a:buChar char="§"/>
              <a:defRPr sz="1400">
                <a:solidFill>
                  <a:srgbClr val="004F9E"/>
                </a:solidFill>
                <a:latin typeface="Arial" panose="020B0604020202020204" pitchFamily="34" charset="0"/>
              </a:defRPr>
            </a:lvl4pPr>
            <a:lvl5pPr marL="2057400" indent="-228600">
              <a:spcBef>
                <a:spcPct val="20000"/>
              </a:spcBef>
              <a:buClr>
                <a:srgbClr val="CE3100"/>
              </a:buClr>
              <a:buSzPct val="75000"/>
              <a:buFont typeface="Wingdings" panose="05000000000000000000" pitchFamily="2" charset="2"/>
              <a:buChar char="§"/>
              <a:defRPr sz="1400">
                <a:solidFill>
                  <a:srgbClr val="004F9E"/>
                </a:solidFill>
                <a:latin typeface="Arial" panose="020B0604020202020204" pitchFamily="34" charset="0"/>
              </a:defRPr>
            </a:lvl5pPr>
            <a:lvl6pPr marL="2514600" indent="-228600" eaLnBrk="0" fontAlgn="base" hangingPunct="0">
              <a:spcBef>
                <a:spcPct val="20000"/>
              </a:spcBef>
              <a:spcAft>
                <a:spcPct val="0"/>
              </a:spcAft>
              <a:buClr>
                <a:srgbClr val="CE3100"/>
              </a:buClr>
              <a:buSzPct val="75000"/>
              <a:buFont typeface="Wingdings" panose="05000000000000000000" pitchFamily="2" charset="2"/>
              <a:buChar char="§"/>
              <a:defRPr sz="1400">
                <a:solidFill>
                  <a:srgbClr val="004F9E"/>
                </a:solidFill>
                <a:latin typeface="Arial" panose="020B0604020202020204" pitchFamily="34" charset="0"/>
              </a:defRPr>
            </a:lvl6pPr>
            <a:lvl7pPr marL="2971800" indent="-228600" eaLnBrk="0" fontAlgn="base" hangingPunct="0">
              <a:spcBef>
                <a:spcPct val="20000"/>
              </a:spcBef>
              <a:spcAft>
                <a:spcPct val="0"/>
              </a:spcAft>
              <a:buClr>
                <a:srgbClr val="CE3100"/>
              </a:buClr>
              <a:buSzPct val="75000"/>
              <a:buFont typeface="Wingdings" panose="05000000000000000000" pitchFamily="2" charset="2"/>
              <a:buChar char="§"/>
              <a:defRPr sz="1400">
                <a:solidFill>
                  <a:srgbClr val="004F9E"/>
                </a:solidFill>
                <a:latin typeface="Arial" panose="020B0604020202020204" pitchFamily="34" charset="0"/>
              </a:defRPr>
            </a:lvl7pPr>
            <a:lvl8pPr marL="3429000" indent="-228600" eaLnBrk="0" fontAlgn="base" hangingPunct="0">
              <a:spcBef>
                <a:spcPct val="20000"/>
              </a:spcBef>
              <a:spcAft>
                <a:spcPct val="0"/>
              </a:spcAft>
              <a:buClr>
                <a:srgbClr val="CE3100"/>
              </a:buClr>
              <a:buSzPct val="75000"/>
              <a:buFont typeface="Wingdings" panose="05000000000000000000" pitchFamily="2" charset="2"/>
              <a:buChar char="§"/>
              <a:defRPr sz="1400">
                <a:solidFill>
                  <a:srgbClr val="004F9E"/>
                </a:solidFill>
                <a:latin typeface="Arial" panose="020B0604020202020204" pitchFamily="34" charset="0"/>
              </a:defRPr>
            </a:lvl8pPr>
            <a:lvl9pPr marL="3886200" indent="-228600" eaLnBrk="0" fontAlgn="base" hangingPunct="0">
              <a:spcBef>
                <a:spcPct val="20000"/>
              </a:spcBef>
              <a:spcAft>
                <a:spcPct val="0"/>
              </a:spcAft>
              <a:buClr>
                <a:srgbClr val="CE3100"/>
              </a:buClr>
              <a:buSzPct val="75000"/>
              <a:buFont typeface="Wingdings" panose="05000000000000000000" pitchFamily="2" charset="2"/>
              <a:buChar char="§"/>
              <a:defRPr sz="1400">
                <a:solidFill>
                  <a:srgbClr val="004F9E"/>
                </a:solidFill>
                <a:latin typeface="Arial" panose="020B0604020202020204" pitchFamily="34" charset="0"/>
              </a:defRPr>
            </a:lvl9pPr>
          </a:lstStyle>
          <a:p>
            <a:pPr>
              <a:spcBef>
                <a:spcPct val="0"/>
              </a:spcBef>
              <a:buClrTx/>
              <a:buSzTx/>
              <a:buFontTx/>
              <a:buNone/>
            </a:pPr>
            <a:r>
              <a:rPr lang="de-DE" altLang="de-DE" sz="1000">
                <a:solidFill>
                  <a:srgbClr val="244894"/>
                </a:solidFill>
              </a:rPr>
              <a:t>HVBG – Grundlagenseminar 2024</a:t>
            </a:r>
            <a:endParaRPr lang="de-DE" altLang="de-DE" sz="1000" dirty="0">
              <a:solidFill>
                <a:srgbClr val="244894"/>
              </a:solidFill>
            </a:endParaRPr>
          </a:p>
        </p:txBody>
      </p:sp>
      <p:sp>
        <p:nvSpPr>
          <p:cNvPr id="2" name="Foliennummernplatzhalter 1"/>
          <p:cNvSpPr>
            <a:spLocks noGrp="1"/>
          </p:cNvSpPr>
          <p:nvPr>
            <p:ph type="sldNum" sz="quarter" idx="12"/>
          </p:nvPr>
        </p:nvSpPr>
        <p:spPr/>
        <p:txBody>
          <a:bodyPr/>
          <a:lstStyle/>
          <a:p>
            <a:r>
              <a:rPr lang="de-DE"/>
              <a:t> </a:t>
            </a:r>
            <a:fld id="{B36470F0-6C0A-4251-9D0B-08DCD71C2B49}" type="slidenum">
              <a:rPr lang="de-DE" smtClean="0"/>
              <a:pPr/>
              <a:t>2</a:t>
            </a:fld>
            <a:endParaRPr lang="de-DE" dirty="0"/>
          </a:p>
        </p:txBody>
      </p:sp>
      <p:sp>
        <p:nvSpPr>
          <p:cNvPr id="3" name="Datumsplatzhalter 2"/>
          <p:cNvSpPr>
            <a:spLocks noGrp="1"/>
          </p:cNvSpPr>
          <p:nvPr>
            <p:ph type="dt" sz="half" idx="10"/>
          </p:nvPr>
        </p:nvSpPr>
        <p:spPr/>
        <p:txBody>
          <a:bodyPr/>
          <a:lstStyle/>
          <a:p>
            <a:endParaRPr lang="de-DE" dirty="0"/>
          </a:p>
        </p:txBody>
      </p:sp>
    </p:spTree>
    <p:extLst>
      <p:ext uri="{BB962C8B-B14F-4D97-AF65-F5344CB8AC3E}">
        <p14:creationId xmlns:p14="http://schemas.microsoft.com/office/powerpoint/2010/main" val="3527343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2"/>
          <p:cNvSpPr>
            <a:spLocks noGrp="1" noChangeArrowheads="1"/>
          </p:cNvSpPr>
          <p:nvPr>
            <p:ph type="title"/>
          </p:nvPr>
        </p:nvSpPr>
        <p:spPr/>
        <p:txBody>
          <a:bodyPr/>
          <a:lstStyle/>
          <a:p>
            <a:r>
              <a:rPr lang="de-DE" altLang="de-DE" dirty="0"/>
              <a:t>2. Einführung ins Urheberrecht - UrhG</a:t>
            </a:r>
          </a:p>
        </p:txBody>
      </p:sp>
      <p:sp>
        <p:nvSpPr>
          <p:cNvPr id="16390" name="Rectangle 3"/>
          <p:cNvSpPr>
            <a:spLocks noGrp="1" noChangeArrowheads="1"/>
          </p:cNvSpPr>
          <p:nvPr>
            <p:ph idx="1"/>
          </p:nvPr>
        </p:nvSpPr>
        <p:spPr/>
        <p:txBody>
          <a:bodyPr/>
          <a:lstStyle/>
          <a:p>
            <a:pPr algn="just">
              <a:defRPr/>
            </a:pPr>
            <a:endParaRPr lang="de-DE" altLang="de-DE" u="sng" dirty="0"/>
          </a:p>
          <a:p>
            <a:pPr algn="just">
              <a:defRPr/>
            </a:pPr>
            <a:r>
              <a:rPr lang="de-DE" altLang="de-DE" u="sng" dirty="0"/>
              <a:t>Urheberpersönlichkeitsrechte (§§ 12 ff. UrhG)</a:t>
            </a:r>
          </a:p>
          <a:p>
            <a:pPr algn="just">
              <a:defRPr/>
            </a:pPr>
            <a:r>
              <a:rPr lang="de-DE" altLang="de-DE" dirty="0"/>
              <a:t>Veröffentlichungsrecht (Einmalrecht, „Ob“ und „Wie“), </a:t>
            </a:r>
          </a:p>
          <a:p>
            <a:pPr marL="0" indent="0" algn="just">
              <a:spcBef>
                <a:spcPts val="0"/>
              </a:spcBef>
              <a:buFont typeface="Wingdings" panose="05000000000000000000" pitchFamily="2" charset="2"/>
              <a:buNone/>
              <a:tabLst>
                <a:tab pos="361950" algn="l"/>
              </a:tabLst>
              <a:defRPr/>
            </a:pPr>
            <a:r>
              <a:rPr lang="de-DE" altLang="de-DE" dirty="0"/>
              <a:t>	Anerkennung der Urheberschaft („Ob“ und „Welche“ 	Urheberbezeichnung), </a:t>
            </a:r>
          </a:p>
          <a:p>
            <a:pPr marL="0" indent="0" algn="just">
              <a:spcBef>
                <a:spcPts val="0"/>
              </a:spcBef>
              <a:buFont typeface="Wingdings" panose="05000000000000000000" pitchFamily="2" charset="2"/>
              <a:buNone/>
              <a:tabLst>
                <a:tab pos="361950" algn="l"/>
              </a:tabLst>
              <a:defRPr/>
            </a:pPr>
            <a:r>
              <a:rPr lang="de-DE" altLang="de-DE" dirty="0"/>
              <a:t>	Verbot der Entstellung des Werkes</a:t>
            </a:r>
          </a:p>
          <a:p>
            <a:pPr marL="0" indent="0" algn="just">
              <a:spcBef>
                <a:spcPts val="0"/>
              </a:spcBef>
              <a:buFont typeface="Wingdings" panose="05000000000000000000" pitchFamily="2" charset="2"/>
              <a:buNone/>
              <a:tabLst>
                <a:tab pos="361950" algn="l"/>
              </a:tabLst>
              <a:defRPr/>
            </a:pPr>
            <a:endParaRPr lang="de-DE" altLang="de-DE" dirty="0"/>
          </a:p>
          <a:p>
            <a:pPr algn="just">
              <a:defRPr/>
            </a:pPr>
            <a:r>
              <a:rPr lang="de-DE" altLang="de-DE" u="sng" dirty="0"/>
              <a:t>Verwertungsrechte (§§ 15 ff. UrhG)</a:t>
            </a:r>
          </a:p>
          <a:p>
            <a:pPr algn="just">
              <a:defRPr/>
            </a:pPr>
            <a:r>
              <a:rPr lang="de-DE" altLang="de-DE" dirty="0"/>
              <a:t>körperliche und unkörperliche Verwertungsrechte </a:t>
            </a:r>
          </a:p>
          <a:p>
            <a:pPr marL="0" indent="0" algn="just">
              <a:buFont typeface="Wingdings" panose="05000000000000000000" pitchFamily="2" charset="2"/>
              <a:buNone/>
              <a:defRPr/>
            </a:pPr>
            <a:r>
              <a:rPr lang="de-DE" altLang="de-DE" dirty="0"/>
              <a:t>     (z.B. Vervielfältigungsrecht, Verbreitungsrecht, </a:t>
            </a:r>
          </a:p>
          <a:p>
            <a:pPr marL="0" indent="0" algn="just">
              <a:buFont typeface="Wingdings" panose="05000000000000000000" pitchFamily="2" charset="2"/>
              <a:buNone/>
              <a:defRPr/>
            </a:pPr>
            <a:r>
              <a:rPr lang="de-DE" altLang="de-DE" dirty="0"/>
              <a:t>     Recht der öffentlichen Zugänglichmachung)</a:t>
            </a:r>
          </a:p>
          <a:p>
            <a:pPr marL="0" indent="0" algn="just">
              <a:buFont typeface="Wingdings" panose="05000000000000000000" pitchFamily="2" charset="2"/>
              <a:buNone/>
              <a:defRPr/>
            </a:pPr>
            <a:endParaRPr lang="de-DE" altLang="de-DE" dirty="0"/>
          </a:p>
        </p:txBody>
      </p:sp>
      <p:sp>
        <p:nvSpPr>
          <p:cNvPr id="4" name="Datumsplatzhalter 3"/>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5" name="Foliennummernplatzhalter 4"/>
          <p:cNvSpPr>
            <a:spLocks noGrp="1"/>
          </p:cNvSpPr>
          <p:nvPr>
            <p:ph type="sldNum" sz="quarter" idx="12"/>
          </p:nvPr>
        </p:nvSpPr>
        <p:spPr/>
        <p:txBody>
          <a:bodyPr/>
          <a:lstStyle/>
          <a:p>
            <a:r>
              <a:rPr lang="de-DE"/>
              <a:t> </a:t>
            </a:r>
            <a:fld id="{B36470F0-6C0A-4251-9D0B-08DCD71C2B49}" type="slidenum">
              <a:rPr lang="de-DE" smtClean="0"/>
              <a:pPr/>
              <a:t>20</a:t>
            </a:fld>
            <a:endParaRPr lang="de-DE" dirty="0"/>
          </a:p>
        </p:txBody>
      </p:sp>
    </p:spTree>
    <p:extLst>
      <p:ext uri="{BB962C8B-B14F-4D97-AF65-F5344CB8AC3E}">
        <p14:creationId xmlns:p14="http://schemas.microsoft.com/office/powerpoint/2010/main" val="1426282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90">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90">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390">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39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2"/>
          <p:cNvSpPr>
            <a:spLocks noGrp="1" noChangeArrowheads="1"/>
          </p:cNvSpPr>
          <p:nvPr>
            <p:ph type="title"/>
          </p:nvPr>
        </p:nvSpPr>
        <p:spPr/>
        <p:txBody>
          <a:bodyPr/>
          <a:lstStyle/>
          <a:p>
            <a:r>
              <a:rPr lang="de-DE" altLang="de-DE" dirty="0"/>
              <a:t>2. Einführung ins Urheberrecht</a:t>
            </a:r>
          </a:p>
        </p:txBody>
      </p:sp>
      <p:sp>
        <p:nvSpPr>
          <p:cNvPr id="35846" name="Rectangle 3"/>
          <p:cNvSpPr>
            <a:spLocks noGrp="1" noChangeArrowheads="1"/>
          </p:cNvSpPr>
          <p:nvPr>
            <p:ph idx="1"/>
          </p:nvPr>
        </p:nvSpPr>
        <p:spPr/>
        <p:txBody>
          <a:bodyPr/>
          <a:lstStyle/>
          <a:p>
            <a:endParaRPr lang="de-DE" altLang="de-DE" dirty="0"/>
          </a:p>
          <a:p>
            <a:pPr algn="just"/>
            <a:r>
              <a:rPr lang="de-DE" altLang="de-DE" b="1" dirty="0"/>
              <a:t>KUG</a:t>
            </a:r>
            <a:r>
              <a:rPr lang="de-DE" altLang="de-DE" dirty="0"/>
              <a:t> (Gesetz betreffend das Urheberrecht an Werken der bildenden Künste und der Photographie), in Kraft getreten am 01.07.1907, zum 01.01.1966 aufgehoben, </a:t>
            </a:r>
            <a:r>
              <a:rPr lang="de-DE" altLang="de-DE" u="sng" dirty="0"/>
              <a:t>soweit es nicht den Schutz von Bildnissen betrifft (Personen !!)</a:t>
            </a:r>
          </a:p>
          <a:p>
            <a:pPr marL="0" indent="0" algn="just">
              <a:buNone/>
            </a:pPr>
            <a:endParaRPr lang="de-DE" altLang="de-DE" dirty="0"/>
          </a:p>
          <a:p>
            <a:pPr algn="just"/>
            <a:r>
              <a:rPr lang="de-DE" altLang="de-DE" b="1" dirty="0"/>
              <a:t>Urheberrechtsgesetz</a:t>
            </a:r>
            <a:r>
              <a:rPr lang="de-DE" altLang="de-DE" dirty="0"/>
              <a:t> (Gesetz über Urheberrecht und verwandte Schutzrechte), in Kraft getreten am 01.01.1966, aktuelle Fassung von April 2016: § 72 UrhG Lichtbilder: Schutzdauer 50 Jahre</a:t>
            </a:r>
          </a:p>
        </p:txBody>
      </p:sp>
      <p:sp>
        <p:nvSpPr>
          <p:cNvPr id="3" name="Datumsplatzhalter 2"/>
          <p:cNvSpPr>
            <a:spLocks noGrp="1"/>
          </p:cNvSpPr>
          <p:nvPr>
            <p:ph type="dt" sz="half" idx="10"/>
          </p:nvPr>
        </p:nvSpPr>
        <p:spPr/>
        <p:txBody>
          <a:bodyPr/>
          <a:lstStyle/>
          <a:p>
            <a:endParaRPr lang="de-DE" dirty="0"/>
          </a:p>
        </p:txBody>
      </p:sp>
      <p:sp>
        <p:nvSpPr>
          <p:cNvPr id="4" name="Fußzeilenplatzhalter 3"/>
          <p:cNvSpPr>
            <a:spLocks noGrp="1"/>
          </p:cNvSpPr>
          <p:nvPr>
            <p:ph type="ftr" sz="quarter" idx="11"/>
          </p:nvPr>
        </p:nvSpPr>
        <p:spPr/>
        <p:txBody>
          <a:bodyPr/>
          <a:lstStyle/>
          <a:p>
            <a:r>
              <a:rPr lang="de-DE"/>
              <a:t>HVBG – Grundlagenseminar 2024</a:t>
            </a:r>
            <a:endParaRPr lang="de-DE" dirty="0"/>
          </a:p>
        </p:txBody>
      </p:sp>
      <p:sp>
        <p:nvSpPr>
          <p:cNvPr id="5" name="Foliennummernplatzhalter 4"/>
          <p:cNvSpPr>
            <a:spLocks noGrp="1"/>
          </p:cNvSpPr>
          <p:nvPr>
            <p:ph type="sldNum" sz="quarter" idx="12"/>
          </p:nvPr>
        </p:nvSpPr>
        <p:spPr/>
        <p:txBody>
          <a:bodyPr/>
          <a:lstStyle/>
          <a:p>
            <a:r>
              <a:rPr lang="de-DE"/>
              <a:t> </a:t>
            </a:r>
            <a:fld id="{B36470F0-6C0A-4251-9D0B-08DCD71C2B49}" type="slidenum">
              <a:rPr lang="de-DE" smtClean="0"/>
              <a:pPr/>
              <a:t>21</a:t>
            </a:fld>
            <a:endParaRPr lang="de-DE" dirty="0"/>
          </a:p>
        </p:txBody>
      </p:sp>
    </p:spTree>
    <p:extLst>
      <p:ext uri="{BB962C8B-B14F-4D97-AF65-F5344CB8AC3E}">
        <p14:creationId xmlns:p14="http://schemas.microsoft.com/office/powerpoint/2010/main" val="3394749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5" name="Rectangle 2"/>
          <p:cNvSpPr>
            <a:spLocks noGrp="1" noChangeArrowheads="1"/>
          </p:cNvSpPr>
          <p:nvPr>
            <p:ph type="title"/>
          </p:nvPr>
        </p:nvSpPr>
        <p:spPr/>
        <p:txBody>
          <a:bodyPr/>
          <a:lstStyle/>
          <a:p>
            <a:r>
              <a:rPr lang="de-DE" altLang="de-DE" dirty="0"/>
              <a:t>2. Einführung ins Urheberrecht - UrhG</a:t>
            </a:r>
          </a:p>
        </p:txBody>
      </p:sp>
      <p:sp>
        <p:nvSpPr>
          <p:cNvPr id="46086" name="Rectangle 3"/>
          <p:cNvSpPr>
            <a:spLocks noGrp="1" noChangeArrowheads="1"/>
          </p:cNvSpPr>
          <p:nvPr>
            <p:ph idx="1"/>
          </p:nvPr>
        </p:nvSpPr>
        <p:spPr/>
        <p:txBody>
          <a:bodyPr/>
          <a:lstStyle/>
          <a:p>
            <a:endParaRPr lang="de-DE" altLang="de-DE" dirty="0"/>
          </a:p>
          <a:p>
            <a:r>
              <a:rPr lang="de-DE" altLang="de-DE" b="1" dirty="0"/>
              <a:t>Schutzdauer	</a:t>
            </a:r>
            <a:endParaRPr lang="de-DE" altLang="de-DE" dirty="0"/>
          </a:p>
          <a:p>
            <a:r>
              <a:rPr lang="de-DE" altLang="de-DE" u="sng" dirty="0"/>
              <a:t>nach UrhG (Beispiele)</a:t>
            </a:r>
          </a:p>
          <a:p>
            <a:pPr>
              <a:buFont typeface="Wingdings" panose="05000000000000000000" pitchFamily="2" charset="2"/>
              <a:buNone/>
            </a:pPr>
            <a:r>
              <a:rPr lang="de-DE" altLang="de-DE" dirty="0"/>
              <a:t>	</a:t>
            </a:r>
            <a:r>
              <a:rPr lang="de-DE" altLang="de-DE" u="sng" dirty="0"/>
              <a:t>70 Jahre </a:t>
            </a:r>
            <a:r>
              <a:rPr lang="de-DE" altLang="de-DE" dirty="0"/>
              <a:t>ab dem Tode des Urhebers (§ 64 UrhG)</a:t>
            </a:r>
          </a:p>
          <a:p>
            <a:pPr>
              <a:buFont typeface="Wingdings" panose="05000000000000000000" pitchFamily="2" charset="2"/>
              <a:buNone/>
            </a:pPr>
            <a:endParaRPr lang="de-DE" altLang="de-DE" dirty="0"/>
          </a:p>
          <a:p>
            <a:pPr>
              <a:buFont typeface="Wingdings" panose="05000000000000000000" pitchFamily="2" charset="2"/>
              <a:buNone/>
            </a:pPr>
            <a:r>
              <a:rPr lang="de-DE" altLang="de-DE" dirty="0"/>
              <a:t>	</a:t>
            </a:r>
            <a:r>
              <a:rPr lang="de-DE" altLang="de-DE" u="sng" dirty="0"/>
              <a:t>50 Jahre </a:t>
            </a:r>
            <a:r>
              <a:rPr lang="de-DE" altLang="de-DE" dirty="0"/>
              <a:t>ab der ersten erlaubten öffentlichen Wiedergabe oder dem Erscheinen oder der Herstellung des Lichtbildes </a:t>
            </a:r>
          </a:p>
          <a:p>
            <a:pPr>
              <a:buFont typeface="Wingdings" panose="05000000000000000000" pitchFamily="2" charset="2"/>
              <a:buNone/>
            </a:pPr>
            <a:r>
              <a:rPr lang="de-DE" altLang="de-DE" dirty="0"/>
              <a:t>	(§ 72 UrhG)</a:t>
            </a:r>
          </a:p>
          <a:p>
            <a:pPr>
              <a:buFont typeface="Wingdings" panose="05000000000000000000" pitchFamily="2" charset="2"/>
              <a:buNone/>
            </a:pPr>
            <a:endParaRPr lang="de-DE" altLang="de-DE" dirty="0"/>
          </a:p>
          <a:p>
            <a:pPr>
              <a:buFont typeface="Wingdings" panose="05000000000000000000" pitchFamily="2" charset="2"/>
              <a:buNone/>
            </a:pPr>
            <a:r>
              <a:rPr lang="de-DE" altLang="de-DE" dirty="0"/>
              <a:t>	</a:t>
            </a:r>
            <a:r>
              <a:rPr lang="de-DE" altLang="de-DE" b="1" u="sng" dirty="0"/>
              <a:t>15 Jahre </a:t>
            </a:r>
            <a:r>
              <a:rPr lang="de-DE" altLang="de-DE" dirty="0"/>
              <a:t>ab der Veröffentlichung oder der Herstellung der Datenbank (§ 87d UrhG)</a:t>
            </a:r>
          </a:p>
          <a:p>
            <a:endParaRPr lang="de-DE" altLang="de-DE" sz="1600" dirty="0"/>
          </a:p>
          <a:p>
            <a:pPr>
              <a:buFont typeface="Wingdings" panose="05000000000000000000" pitchFamily="2" charset="2"/>
              <a:buNone/>
            </a:pPr>
            <a:endParaRPr lang="de-DE" altLang="de-DE" dirty="0"/>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22</a:t>
            </a:fld>
            <a:endParaRPr lang="de-DE" dirty="0"/>
          </a:p>
        </p:txBody>
      </p:sp>
    </p:spTree>
    <p:extLst>
      <p:ext uri="{BB962C8B-B14F-4D97-AF65-F5344CB8AC3E}">
        <p14:creationId xmlns:p14="http://schemas.microsoft.com/office/powerpoint/2010/main" val="1612256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086">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086">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608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Rectangle 2"/>
          <p:cNvSpPr>
            <a:spLocks noGrp="1" noChangeArrowheads="1"/>
          </p:cNvSpPr>
          <p:nvPr>
            <p:ph type="title"/>
          </p:nvPr>
        </p:nvSpPr>
        <p:spPr/>
        <p:txBody>
          <a:bodyPr/>
          <a:lstStyle/>
          <a:p>
            <a:r>
              <a:rPr lang="de-DE" altLang="de-DE" dirty="0"/>
              <a:t>2. Einführung ins Urheberrecht - UrhG</a:t>
            </a:r>
          </a:p>
        </p:txBody>
      </p:sp>
      <p:sp>
        <p:nvSpPr>
          <p:cNvPr id="48134" name="Rectangle 3"/>
          <p:cNvSpPr>
            <a:spLocks noGrp="1" noChangeArrowheads="1"/>
          </p:cNvSpPr>
          <p:nvPr>
            <p:ph idx="1"/>
          </p:nvPr>
        </p:nvSpPr>
        <p:spPr/>
        <p:txBody>
          <a:bodyPr/>
          <a:lstStyle/>
          <a:p>
            <a:endParaRPr lang="de-DE" altLang="de-DE" dirty="0"/>
          </a:p>
          <a:p>
            <a:r>
              <a:rPr lang="en-US" altLang="de-DE" b="1" dirty="0" err="1">
                <a:latin typeface="Arial Bold"/>
                <a:ea typeface="Arial Bold"/>
                <a:cs typeface="Arial Bold"/>
                <a:sym typeface="Arial Bold"/>
              </a:rPr>
              <a:t>Fristenberechnung</a:t>
            </a:r>
            <a:r>
              <a:rPr lang="en-US" altLang="de-DE" dirty="0">
                <a:latin typeface="Arial Bold"/>
                <a:ea typeface="ヒラギノ角ゴ ProN W6"/>
                <a:cs typeface="ヒラギノ角ゴ ProN W6"/>
                <a:sym typeface="Arial Bold"/>
              </a:rPr>
              <a:t>	</a:t>
            </a:r>
          </a:p>
          <a:p>
            <a:r>
              <a:rPr lang="en-US" altLang="de-DE" u="sng" dirty="0" err="1"/>
              <a:t>nach</a:t>
            </a:r>
            <a:r>
              <a:rPr lang="en-US" altLang="de-DE" u="sng" dirty="0"/>
              <a:t> </a:t>
            </a:r>
            <a:r>
              <a:rPr lang="en-US" altLang="de-DE" u="sng" dirty="0" err="1"/>
              <a:t>UrhG</a:t>
            </a:r>
            <a:r>
              <a:rPr lang="en-US" altLang="de-DE" dirty="0"/>
              <a:t> (§ 69 </a:t>
            </a:r>
            <a:r>
              <a:rPr lang="en-US" altLang="de-DE" dirty="0" err="1"/>
              <a:t>UrhG</a:t>
            </a:r>
            <a:r>
              <a:rPr lang="en-US" altLang="de-DE" dirty="0"/>
              <a:t>)</a:t>
            </a:r>
          </a:p>
          <a:p>
            <a:pPr algn="just">
              <a:buFont typeface="Wingdings" panose="05000000000000000000" pitchFamily="2" charset="2"/>
              <a:buNone/>
            </a:pPr>
            <a:r>
              <a:rPr lang="en-US" altLang="de-DE" dirty="0"/>
              <a:t>	</a:t>
            </a:r>
          </a:p>
          <a:p>
            <a:pPr algn="just">
              <a:buFont typeface="Wingdings" panose="05000000000000000000" pitchFamily="2" charset="2"/>
              <a:buNone/>
            </a:pPr>
            <a:r>
              <a:rPr lang="en-US" altLang="de-DE" dirty="0"/>
              <a:t>     Die </a:t>
            </a:r>
            <a:r>
              <a:rPr lang="en-US" altLang="de-DE" dirty="0" err="1"/>
              <a:t>Fristen</a:t>
            </a:r>
            <a:r>
              <a:rPr lang="en-US" altLang="de-DE" dirty="0"/>
              <a:t> </a:t>
            </a:r>
            <a:r>
              <a:rPr lang="en-US" altLang="de-DE" b="1" dirty="0"/>
              <a:t>dieses </a:t>
            </a:r>
            <a:r>
              <a:rPr lang="en-US" altLang="de-DE" b="1" dirty="0" err="1"/>
              <a:t>Abschnitts</a:t>
            </a:r>
            <a:r>
              <a:rPr lang="en-US" altLang="de-DE" b="1" dirty="0"/>
              <a:t> </a:t>
            </a:r>
            <a:r>
              <a:rPr lang="en-US" altLang="de-DE" dirty="0" err="1"/>
              <a:t>beginnen</a:t>
            </a:r>
            <a:r>
              <a:rPr lang="en-US" altLang="de-DE" dirty="0"/>
              <a:t> </a:t>
            </a:r>
            <a:r>
              <a:rPr lang="en-US" altLang="de-DE" dirty="0" err="1"/>
              <a:t>mit</a:t>
            </a:r>
            <a:r>
              <a:rPr lang="en-US" altLang="de-DE" dirty="0"/>
              <a:t> </a:t>
            </a:r>
            <a:r>
              <a:rPr lang="en-US" altLang="de-DE" dirty="0" err="1"/>
              <a:t>dem</a:t>
            </a:r>
            <a:r>
              <a:rPr lang="en-US" altLang="de-DE" dirty="0"/>
              <a:t> </a:t>
            </a:r>
            <a:r>
              <a:rPr lang="en-US" altLang="de-DE" dirty="0" err="1"/>
              <a:t>Ablauf</a:t>
            </a:r>
            <a:r>
              <a:rPr lang="en-US" altLang="de-DE" dirty="0"/>
              <a:t> des </a:t>
            </a:r>
            <a:r>
              <a:rPr lang="en-US" altLang="de-DE" dirty="0" err="1"/>
              <a:t>Kalenderjahres</a:t>
            </a:r>
            <a:r>
              <a:rPr lang="en-US" altLang="de-DE" dirty="0"/>
              <a:t>, in </a:t>
            </a:r>
            <a:r>
              <a:rPr lang="en-US" altLang="de-DE" dirty="0" err="1"/>
              <a:t>dem</a:t>
            </a:r>
            <a:r>
              <a:rPr lang="en-US" altLang="de-DE" dirty="0"/>
              <a:t> das </a:t>
            </a:r>
            <a:r>
              <a:rPr lang="en-US" altLang="de-DE" dirty="0" err="1"/>
              <a:t>für</a:t>
            </a:r>
            <a:r>
              <a:rPr lang="en-US" altLang="de-DE" dirty="0"/>
              <a:t> den </a:t>
            </a:r>
            <a:r>
              <a:rPr lang="en-US" altLang="de-DE" dirty="0" err="1"/>
              <a:t>Beginn</a:t>
            </a:r>
            <a:r>
              <a:rPr lang="en-US" altLang="de-DE" dirty="0"/>
              <a:t> der Frist </a:t>
            </a:r>
            <a:r>
              <a:rPr lang="en-US" altLang="de-DE" dirty="0" err="1"/>
              <a:t>maßgebende</a:t>
            </a:r>
            <a:r>
              <a:rPr lang="en-US" altLang="de-DE" dirty="0"/>
              <a:t> </a:t>
            </a:r>
            <a:r>
              <a:rPr lang="en-US" altLang="de-DE" dirty="0" err="1"/>
              <a:t>Ereignis</a:t>
            </a:r>
            <a:r>
              <a:rPr lang="en-US" altLang="de-DE" dirty="0"/>
              <a:t> </a:t>
            </a:r>
            <a:r>
              <a:rPr lang="en-US" altLang="de-DE" dirty="0" err="1"/>
              <a:t>eingetreten</a:t>
            </a:r>
            <a:r>
              <a:rPr lang="en-US" altLang="de-DE" dirty="0"/>
              <a:t> </a:t>
            </a:r>
            <a:r>
              <a:rPr lang="en-US" altLang="de-DE" dirty="0" err="1"/>
              <a:t>ist</a:t>
            </a:r>
            <a:r>
              <a:rPr lang="en-US" altLang="de-DE" dirty="0"/>
              <a:t>. </a:t>
            </a:r>
          </a:p>
          <a:p>
            <a:endParaRPr lang="de-DE" altLang="de-DE" sz="1600" dirty="0"/>
          </a:p>
          <a:p>
            <a:pPr>
              <a:buFont typeface="Wingdings" panose="05000000000000000000" pitchFamily="2" charset="2"/>
              <a:buNone/>
            </a:pPr>
            <a:endParaRPr lang="de-DE" altLang="de-DE" dirty="0"/>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23</a:t>
            </a:fld>
            <a:endParaRPr lang="de-DE" dirty="0"/>
          </a:p>
        </p:txBody>
      </p:sp>
    </p:spTree>
    <p:extLst>
      <p:ext uri="{BB962C8B-B14F-4D97-AF65-F5344CB8AC3E}">
        <p14:creationId xmlns:p14="http://schemas.microsoft.com/office/powerpoint/2010/main" val="6171079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D14B4D-3C8A-4FEF-A288-1EEEFEC318CD}"/>
              </a:ext>
            </a:extLst>
          </p:cNvPr>
          <p:cNvSpPr>
            <a:spLocks noGrp="1"/>
          </p:cNvSpPr>
          <p:nvPr>
            <p:ph type="title"/>
          </p:nvPr>
        </p:nvSpPr>
        <p:spPr/>
        <p:txBody>
          <a:bodyPr/>
          <a:lstStyle/>
          <a:p>
            <a:r>
              <a:rPr lang="de-DE" dirty="0"/>
              <a:t>Wie kann ich urheberrechtlich geschützte Werke, Lichtbilder und Datenbanken nutzen ?</a:t>
            </a:r>
          </a:p>
        </p:txBody>
      </p:sp>
      <p:sp>
        <p:nvSpPr>
          <p:cNvPr id="3" name="Inhaltsplatzhalter 2">
            <a:extLst>
              <a:ext uri="{FF2B5EF4-FFF2-40B4-BE49-F238E27FC236}">
                <a16:creationId xmlns:a16="http://schemas.microsoft.com/office/drawing/2014/main" id="{84D65230-34BB-493A-B93C-2D095C27BD25}"/>
              </a:ext>
            </a:extLst>
          </p:cNvPr>
          <p:cNvSpPr>
            <a:spLocks noGrp="1"/>
          </p:cNvSpPr>
          <p:nvPr>
            <p:ph idx="1"/>
          </p:nvPr>
        </p:nvSpPr>
        <p:spPr/>
        <p:txBody>
          <a:bodyPr/>
          <a:lstStyle/>
          <a:p>
            <a:r>
              <a:rPr lang="de-DE" dirty="0"/>
              <a:t>Wenn es sich um ein geschütztes Werk handelt:</a:t>
            </a:r>
          </a:p>
          <a:p>
            <a:r>
              <a:rPr lang="de-DE" dirty="0"/>
              <a:t>Erlaubnis des Urhebers bzw. Lichtbildners oder Datenbankherstellers einholen</a:t>
            </a:r>
          </a:p>
          <a:p>
            <a:r>
              <a:rPr lang="de-DE" dirty="0"/>
              <a:t>In der Regel wird dieser für die Lizenz ein Entgelt verlangen</a:t>
            </a:r>
          </a:p>
          <a:p>
            <a:r>
              <a:rPr lang="de-DE" dirty="0"/>
              <a:t>Dieser wird häufig Nutzungsbedingungen veröffentlichen, aus denen Sie entnehmen können, welche Nutzungen generell erlaubt und welche kostenpflichtig sind.</a:t>
            </a:r>
          </a:p>
          <a:p>
            <a:endParaRPr lang="de-DE" dirty="0"/>
          </a:p>
        </p:txBody>
      </p:sp>
      <p:sp>
        <p:nvSpPr>
          <p:cNvPr id="4" name="Datumsplatzhalter 3">
            <a:extLst>
              <a:ext uri="{FF2B5EF4-FFF2-40B4-BE49-F238E27FC236}">
                <a16:creationId xmlns:a16="http://schemas.microsoft.com/office/drawing/2014/main" id="{E2553277-EF3A-4C67-B894-D4444ED87ED5}"/>
              </a:ext>
            </a:extLst>
          </p:cNvPr>
          <p:cNvSpPr>
            <a:spLocks noGrp="1"/>
          </p:cNvSpPr>
          <p:nvPr>
            <p:ph type="dt" sz="half" idx="10"/>
          </p:nvPr>
        </p:nvSpPr>
        <p:spPr/>
        <p:txBody>
          <a:bodyPr/>
          <a:lstStyle/>
          <a:p>
            <a:endParaRPr lang="de-DE" dirty="0"/>
          </a:p>
        </p:txBody>
      </p:sp>
      <p:sp>
        <p:nvSpPr>
          <p:cNvPr id="5" name="Fußzeilenplatzhalter 4">
            <a:extLst>
              <a:ext uri="{FF2B5EF4-FFF2-40B4-BE49-F238E27FC236}">
                <a16:creationId xmlns:a16="http://schemas.microsoft.com/office/drawing/2014/main" id="{27D0BF48-854B-4EAE-9352-7623D073BC00}"/>
              </a:ext>
            </a:extLst>
          </p:cNvPr>
          <p:cNvSpPr>
            <a:spLocks noGrp="1"/>
          </p:cNvSpPr>
          <p:nvPr>
            <p:ph type="ftr" sz="quarter" idx="11"/>
          </p:nvPr>
        </p:nvSpPr>
        <p:spPr/>
        <p:txBody>
          <a:bodyPr/>
          <a:lstStyle/>
          <a:p>
            <a:r>
              <a:rPr lang="de-DE"/>
              <a:t>HVBG – Grundlagenseminar 2024</a:t>
            </a:r>
            <a:endParaRPr lang="de-DE" dirty="0"/>
          </a:p>
        </p:txBody>
      </p:sp>
      <p:sp>
        <p:nvSpPr>
          <p:cNvPr id="6" name="Foliennummernplatzhalter 5">
            <a:extLst>
              <a:ext uri="{FF2B5EF4-FFF2-40B4-BE49-F238E27FC236}">
                <a16:creationId xmlns:a16="http://schemas.microsoft.com/office/drawing/2014/main" id="{8D75BDF7-36BA-403C-80C5-AE06C98AC147}"/>
              </a:ext>
            </a:extLst>
          </p:cNvPr>
          <p:cNvSpPr>
            <a:spLocks noGrp="1"/>
          </p:cNvSpPr>
          <p:nvPr>
            <p:ph type="sldNum" sz="quarter" idx="12"/>
          </p:nvPr>
        </p:nvSpPr>
        <p:spPr/>
        <p:txBody>
          <a:bodyPr/>
          <a:lstStyle/>
          <a:p>
            <a:r>
              <a:rPr lang="de-DE"/>
              <a:t> </a:t>
            </a:r>
            <a:fld id="{B36470F0-6C0A-4251-9D0B-08DCD71C2B49}" type="slidenum">
              <a:rPr lang="de-DE" smtClean="0"/>
              <a:pPr/>
              <a:t>24</a:t>
            </a:fld>
            <a:endParaRPr lang="de-DE" dirty="0"/>
          </a:p>
        </p:txBody>
      </p:sp>
    </p:spTree>
    <p:extLst>
      <p:ext uri="{BB962C8B-B14F-4D97-AF65-F5344CB8AC3E}">
        <p14:creationId xmlns:p14="http://schemas.microsoft.com/office/powerpoint/2010/main" val="36585269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90B851-6CE5-4D7A-9EFA-93F4F7D87D42}"/>
              </a:ext>
            </a:extLst>
          </p:cNvPr>
          <p:cNvSpPr>
            <a:spLocks noGrp="1"/>
          </p:cNvSpPr>
          <p:nvPr>
            <p:ph type="title"/>
          </p:nvPr>
        </p:nvSpPr>
        <p:spPr/>
        <p:txBody>
          <a:bodyPr/>
          <a:lstStyle/>
          <a:p>
            <a:r>
              <a:rPr lang="de-DE" dirty="0"/>
              <a:t>Was darf ich mit Karten und Geodaten machen ? (ohne Erlaubnis des Rechtsinhabers)</a:t>
            </a:r>
          </a:p>
        </p:txBody>
      </p:sp>
      <p:sp>
        <p:nvSpPr>
          <p:cNvPr id="3" name="Inhaltsplatzhalter 2">
            <a:extLst>
              <a:ext uri="{FF2B5EF4-FFF2-40B4-BE49-F238E27FC236}">
                <a16:creationId xmlns:a16="http://schemas.microsoft.com/office/drawing/2014/main" id="{C3288908-5372-4029-8DB1-DE49E4CF4747}"/>
              </a:ext>
            </a:extLst>
          </p:cNvPr>
          <p:cNvSpPr>
            <a:spLocks noGrp="1"/>
          </p:cNvSpPr>
          <p:nvPr>
            <p:ph idx="1"/>
          </p:nvPr>
        </p:nvSpPr>
        <p:spPr/>
        <p:txBody>
          <a:bodyPr/>
          <a:lstStyle/>
          <a:p>
            <a:r>
              <a:rPr lang="de-DE" dirty="0"/>
              <a:t>z.B.</a:t>
            </a:r>
          </a:p>
          <a:p>
            <a:r>
              <a:rPr lang="de-DE" dirty="0"/>
              <a:t>Eine Karte zum privaten Gebrauch vervielfältigen</a:t>
            </a:r>
          </a:p>
          <a:p>
            <a:r>
              <a:rPr lang="de-DE" dirty="0"/>
              <a:t>Geodaten zum eigenen wissenschaftlichen Gebrauch vervielfältigen (nicht gewerblich, z.B. Studienabschlussarbeiten) aber nicht verbreiten </a:t>
            </a:r>
            <a:r>
              <a:rPr lang="de-DE" dirty="0" err="1"/>
              <a:t>zB</a:t>
            </a:r>
            <a:r>
              <a:rPr lang="de-DE" dirty="0"/>
              <a:t> im Internet</a:t>
            </a:r>
          </a:p>
          <a:p>
            <a:r>
              <a:rPr lang="de-DE" dirty="0"/>
              <a:t>Zitieren</a:t>
            </a:r>
          </a:p>
          <a:p>
            <a:r>
              <a:rPr lang="de-DE" dirty="0"/>
              <a:t>Gebrauch im Schulunterricht und für Prüfungen, aber nur kleine Teile einer Karte</a:t>
            </a:r>
          </a:p>
          <a:p>
            <a:r>
              <a:rPr lang="de-DE" dirty="0"/>
              <a:t>Kleine Teile einer Datenbank entnehmen und weiterverwenden</a:t>
            </a:r>
          </a:p>
          <a:p>
            <a:r>
              <a:rPr lang="de-DE" dirty="0"/>
              <a:t> 70 Jahren nach der Veröffentlichung bzw. Tod des Urhebers: uneingeschränkte Nutzung</a:t>
            </a:r>
          </a:p>
          <a:p>
            <a:endParaRPr lang="de-DE" dirty="0"/>
          </a:p>
          <a:p>
            <a:endParaRPr lang="de-DE" dirty="0"/>
          </a:p>
          <a:p>
            <a:endParaRPr lang="de-DE" dirty="0"/>
          </a:p>
        </p:txBody>
      </p:sp>
      <p:sp>
        <p:nvSpPr>
          <p:cNvPr id="4" name="Datumsplatzhalter 3">
            <a:extLst>
              <a:ext uri="{FF2B5EF4-FFF2-40B4-BE49-F238E27FC236}">
                <a16:creationId xmlns:a16="http://schemas.microsoft.com/office/drawing/2014/main" id="{1A070DED-5819-4A6E-B38D-C3CEE2BCA977}"/>
              </a:ext>
            </a:extLst>
          </p:cNvPr>
          <p:cNvSpPr>
            <a:spLocks noGrp="1"/>
          </p:cNvSpPr>
          <p:nvPr>
            <p:ph type="dt" sz="half" idx="10"/>
          </p:nvPr>
        </p:nvSpPr>
        <p:spPr/>
        <p:txBody>
          <a:bodyPr/>
          <a:lstStyle/>
          <a:p>
            <a:endParaRPr lang="de-DE" dirty="0"/>
          </a:p>
        </p:txBody>
      </p:sp>
      <p:sp>
        <p:nvSpPr>
          <p:cNvPr id="5" name="Fußzeilenplatzhalter 4">
            <a:extLst>
              <a:ext uri="{FF2B5EF4-FFF2-40B4-BE49-F238E27FC236}">
                <a16:creationId xmlns:a16="http://schemas.microsoft.com/office/drawing/2014/main" id="{0C2CEE79-AA14-46FB-A7FB-7F0AE0EF82F3}"/>
              </a:ext>
            </a:extLst>
          </p:cNvPr>
          <p:cNvSpPr>
            <a:spLocks noGrp="1"/>
          </p:cNvSpPr>
          <p:nvPr>
            <p:ph type="ftr" sz="quarter" idx="11"/>
          </p:nvPr>
        </p:nvSpPr>
        <p:spPr/>
        <p:txBody>
          <a:bodyPr/>
          <a:lstStyle/>
          <a:p>
            <a:r>
              <a:rPr lang="de-DE"/>
              <a:t>HVBG – Grundlagenseminar 2024</a:t>
            </a:r>
            <a:endParaRPr lang="de-DE" dirty="0"/>
          </a:p>
        </p:txBody>
      </p:sp>
      <p:sp>
        <p:nvSpPr>
          <p:cNvPr id="6" name="Foliennummernplatzhalter 5">
            <a:extLst>
              <a:ext uri="{FF2B5EF4-FFF2-40B4-BE49-F238E27FC236}">
                <a16:creationId xmlns:a16="http://schemas.microsoft.com/office/drawing/2014/main" id="{CD98A29E-EF2D-4D82-A07A-24FBC0562CBE}"/>
              </a:ext>
            </a:extLst>
          </p:cNvPr>
          <p:cNvSpPr>
            <a:spLocks noGrp="1"/>
          </p:cNvSpPr>
          <p:nvPr>
            <p:ph type="sldNum" sz="quarter" idx="12"/>
          </p:nvPr>
        </p:nvSpPr>
        <p:spPr/>
        <p:txBody>
          <a:bodyPr/>
          <a:lstStyle/>
          <a:p>
            <a:r>
              <a:rPr lang="de-DE"/>
              <a:t> </a:t>
            </a:r>
            <a:fld id="{B36470F0-6C0A-4251-9D0B-08DCD71C2B49}" type="slidenum">
              <a:rPr lang="de-DE" smtClean="0"/>
              <a:pPr/>
              <a:t>25</a:t>
            </a:fld>
            <a:endParaRPr lang="de-DE" dirty="0"/>
          </a:p>
        </p:txBody>
      </p:sp>
    </p:spTree>
    <p:extLst>
      <p:ext uri="{BB962C8B-B14F-4D97-AF65-F5344CB8AC3E}">
        <p14:creationId xmlns:p14="http://schemas.microsoft.com/office/powerpoint/2010/main" val="16783738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4B1405-6202-4079-ACEF-6577601913B8}"/>
              </a:ext>
            </a:extLst>
          </p:cNvPr>
          <p:cNvSpPr>
            <a:spLocks noGrp="1"/>
          </p:cNvSpPr>
          <p:nvPr>
            <p:ph type="title"/>
          </p:nvPr>
        </p:nvSpPr>
        <p:spPr/>
        <p:txBody>
          <a:bodyPr/>
          <a:lstStyle/>
          <a:p>
            <a:r>
              <a:rPr lang="de-DE" dirty="0"/>
              <a:t>Offene Daten</a:t>
            </a:r>
          </a:p>
        </p:txBody>
      </p:sp>
      <p:sp>
        <p:nvSpPr>
          <p:cNvPr id="3" name="Inhaltsplatzhalter 2">
            <a:extLst>
              <a:ext uri="{FF2B5EF4-FFF2-40B4-BE49-F238E27FC236}">
                <a16:creationId xmlns:a16="http://schemas.microsoft.com/office/drawing/2014/main" id="{19162F02-066C-4ACE-90B5-DD54B1A92B1E}"/>
              </a:ext>
            </a:extLst>
          </p:cNvPr>
          <p:cNvSpPr>
            <a:spLocks noGrp="1"/>
          </p:cNvSpPr>
          <p:nvPr>
            <p:ph idx="1"/>
          </p:nvPr>
        </p:nvSpPr>
        <p:spPr/>
        <p:txBody>
          <a:bodyPr/>
          <a:lstStyle/>
          <a:p>
            <a:r>
              <a:rPr lang="de-DE" dirty="0"/>
              <a:t>OpenStreetMap: stellt ihre Daten der Allgemeinheit kostenlos zur Verfügung, beruft sich aber auf den Schutz des Datenbankherstellerrechts. Quelle angeben und Verpflichtung zur Weitergabe unter gleichen Bedingungen.</a:t>
            </a:r>
          </a:p>
          <a:p>
            <a:r>
              <a:rPr lang="de-DE" dirty="0"/>
              <a:t>Offene Daten der Verwaltung: Open Data ermöglicht einen freien und ungehinderten Zugang aller Bürgerinnen und Bürger zu Daten aus der öffentlichen Verwaltung, die nicht einer berechtigten Datenschutz- oder Sicherheitsbeschränkung unterliegen. </a:t>
            </a:r>
          </a:p>
          <a:p>
            <a:r>
              <a:rPr lang="de-DE" dirty="0"/>
              <a:t>Der Bund stellt seit einiger Zeit seine Geodaten für kommerzielle und nichtkommerzielle Nutzung zur Verfügung.</a:t>
            </a:r>
          </a:p>
          <a:p>
            <a:endParaRPr lang="de-DE" dirty="0"/>
          </a:p>
          <a:p>
            <a:endParaRPr lang="de-DE" dirty="0"/>
          </a:p>
        </p:txBody>
      </p:sp>
      <p:sp>
        <p:nvSpPr>
          <p:cNvPr id="4" name="Datumsplatzhalter 3">
            <a:extLst>
              <a:ext uri="{FF2B5EF4-FFF2-40B4-BE49-F238E27FC236}">
                <a16:creationId xmlns:a16="http://schemas.microsoft.com/office/drawing/2014/main" id="{3F003A06-E29A-4C4E-8835-CA5ACDFF41B4}"/>
              </a:ext>
            </a:extLst>
          </p:cNvPr>
          <p:cNvSpPr>
            <a:spLocks noGrp="1"/>
          </p:cNvSpPr>
          <p:nvPr>
            <p:ph type="dt" sz="half" idx="10"/>
          </p:nvPr>
        </p:nvSpPr>
        <p:spPr/>
        <p:txBody>
          <a:bodyPr/>
          <a:lstStyle/>
          <a:p>
            <a:endParaRPr lang="de-DE" dirty="0"/>
          </a:p>
        </p:txBody>
      </p:sp>
      <p:sp>
        <p:nvSpPr>
          <p:cNvPr id="5" name="Fußzeilenplatzhalter 4">
            <a:extLst>
              <a:ext uri="{FF2B5EF4-FFF2-40B4-BE49-F238E27FC236}">
                <a16:creationId xmlns:a16="http://schemas.microsoft.com/office/drawing/2014/main" id="{212A35B6-4148-464B-A34B-65F4AECB1FB6}"/>
              </a:ext>
            </a:extLst>
          </p:cNvPr>
          <p:cNvSpPr>
            <a:spLocks noGrp="1"/>
          </p:cNvSpPr>
          <p:nvPr>
            <p:ph type="ftr" sz="quarter" idx="11"/>
          </p:nvPr>
        </p:nvSpPr>
        <p:spPr/>
        <p:txBody>
          <a:bodyPr/>
          <a:lstStyle/>
          <a:p>
            <a:r>
              <a:rPr lang="de-DE"/>
              <a:t>HVBG – Grundlagenseminar 2024</a:t>
            </a:r>
            <a:endParaRPr lang="de-DE" dirty="0"/>
          </a:p>
        </p:txBody>
      </p:sp>
      <p:sp>
        <p:nvSpPr>
          <p:cNvPr id="6" name="Foliennummernplatzhalter 5">
            <a:extLst>
              <a:ext uri="{FF2B5EF4-FFF2-40B4-BE49-F238E27FC236}">
                <a16:creationId xmlns:a16="http://schemas.microsoft.com/office/drawing/2014/main" id="{C09FBE36-6803-4A23-B004-7B3221C4E4EA}"/>
              </a:ext>
            </a:extLst>
          </p:cNvPr>
          <p:cNvSpPr>
            <a:spLocks noGrp="1"/>
          </p:cNvSpPr>
          <p:nvPr>
            <p:ph type="sldNum" sz="quarter" idx="12"/>
          </p:nvPr>
        </p:nvSpPr>
        <p:spPr/>
        <p:txBody>
          <a:bodyPr/>
          <a:lstStyle/>
          <a:p>
            <a:r>
              <a:rPr lang="de-DE"/>
              <a:t> </a:t>
            </a:r>
            <a:fld id="{B36470F0-6C0A-4251-9D0B-08DCD71C2B49}" type="slidenum">
              <a:rPr lang="de-DE" smtClean="0"/>
              <a:pPr/>
              <a:t>26</a:t>
            </a:fld>
            <a:endParaRPr lang="de-DE" dirty="0"/>
          </a:p>
        </p:txBody>
      </p:sp>
    </p:spTree>
    <p:extLst>
      <p:ext uri="{BB962C8B-B14F-4D97-AF65-F5344CB8AC3E}">
        <p14:creationId xmlns:p14="http://schemas.microsoft.com/office/powerpoint/2010/main" val="28598803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3BBF4E-E5B1-4F70-8257-8AE551E3F9DD}"/>
              </a:ext>
            </a:extLst>
          </p:cNvPr>
          <p:cNvSpPr>
            <a:spLocks noGrp="1"/>
          </p:cNvSpPr>
          <p:nvPr>
            <p:ph type="title"/>
          </p:nvPr>
        </p:nvSpPr>
        <p:spPr/>
        <p:txBody>
          <a:bodyPr/>
          <a:lstStyle/>
          <a:p>
            <a:r>
              <a:rPr lang="de-DE" dirty="0"/>
              <a:t>Open Data in Hessen</a:t>
            </a:r>
          </a:p>
        </p:txBody>
      </p:sp>
      <p:sp>
        <p:nvSpPr>
          <p:cNvPr id="3" name="Inhaltsplatzhalter 2">
            <a:extLst>
              <a:ext uri="{FF2B5EF4-FFF2-40B4-BE49-F238E27FC236}">
                <a16:creationId xmlns:a16="http://schemas.microsoft.com/office/drawing/2014/main" id="{89298580-0D49-47D6-BAED-228DBDD586EC}"/>
              </a:ext>
            </a:extLst>
          </p:cNvPr>
          <p:cNvSpPr>
            <a:spLocks noGrp="1"/>
          </p:cNvSpPr>
          <p:nvPr>
            <p:ph idx="1"/>
          </p:nvPr>
        </p:nvSpPr>
        <p:spPr/>
        <p:txBody>
          <a:bodyPr/>
          <a:lstStyle/>
          <a:p>
            <a:r>
              <a:rPr lang="de-DE" dirty="0"/>
              <a:t>Inspire Richtlinie: wendet sich nur an den Staat und nicht direkt an den Bürger, bindet den Staat ( mit Ausnahmen)</a:t>
            </a:r>
          </a:p>
          <a:p>
            <a:r>
              <a:rPr lang="de-DE" dirty="0"/>
              <a:t>Dieser muss die Richtlinie umsetzen in Landesrecht</a:t>
            </a:r>
          </a:p>
          <a:p>
            <a:r>
              <a:rPr lang="de-DE" dirty="0"/>
              <a:t>Dies ist Anfang 2022 geschehen: d.h. Die Hessische Verwaltung für Bodenmanagement und Geoinformation stellt </a:t>
            </a:r>
            <a:r>
              <a:rPr lang="de-DE" b="1" dirty="0"/>
              <a:t>ab dem 1. Februar 2022</a:t>
            </a:r>
            <a:r>
              <a:rPr lang="de-DE" dirty="0"/>
              <a:t> Geodaten zur freien Nutzung über das Internet zur Verfügung. Diese können Sie entweder am Bildschirm einsehen, herunterladen oder als Dienst in eine Applikation einbinden.</a:t>
            </a:r>
          </a:p>
          <a:p>
            <a:endParaRPr lang="de-DE" dirty="0"/>
          </a:p>
          <a:p>
            <a:endParaRPr lang="de-DE" dirty="0"/>
          </a:p>
          <a:p>
            <a:endParaRPr lang="de-DE" dirty="0"/>
          </a:p>
        </p:txBody>
      </p:sp>
      <p:sp>
        <p:nvSpPr>
          <p:cNvPr id="4" name="Datumsplatzhalter 3">
            <a:extLst>
              <a:ext uri="{FF2B5EF4-FFF2-40B4-BE49-F238E27FC236}">
                <a16:creationId xmlns:a16="http://schemas.microsoft.com/office/drawing/2014/main" id="{BB8C2084-56DE-423C-94E7-1890A802FA6A}"/>
              </a:ext>
            </a:extLst>
          </p:cNvPr>
          <p:cNvSpPr>
            <a:spLocks noGrp="1"/>
          </p:cNvSpPr>
          <p:nvPr>
            <p:ph type="dt" sz="half" idx="10"/>
          </p:nvPr>
        </p:nvSpPr>
        <p:spPr/>
        <p:txBody>
          <a:bodyPr/>
          <a:lstStyle/>
          <a:p>
            <a:endParaRPr lang="de-DE" dirty="0"/>
          </a:p>
        </p:txBody>
      </p:sp>
      <p:sp>
        <p:nvSpPr>
          <p:cNvPr id="5" name="Fußzeilenplatzhalter 4">
            <a:extLst>
              <a:ext uri="{FF2B5EF4-FFF2-40B4-BE49-F238E27FC236}">
                <a16:creationId xmlns:a16="http://schemas.microsoft.com/office/drawing/2014/main" id="{79BDB74E-1E2C-4480-A683-52464116D55F}"/>
              </a:ext>
            </a:extLst>
          </p:cNvPr>
          <p:cNvSpPr>
            <a:spLocks noGrp="1"/>
          </p:cNvSpPr>
          <p:nvPr>
            <p:ph type="ftr" sz="quarter" idx="11"/>
          </p:nvPr>
        </p:nvSpPr>
        <p:spPr/>
        <p:txBody>
          <a:bodyPr/>
          <a:lstStyle/>
          <a:p>
            <a:r>
              <a:rPr lang="de-DE"/>
              <a:t>HVBG – Grundlagenseminar 2024</a:t>
            </a:r>
            <a:endParaRPr lang="de-DE" dirty="0"/>
          </a:p>
        </p:txBody>
      </p:sp>
      <p:sp>
        <p:nvSpPr>
          <p:cNvPr id="6" name="Foliennummernplatzhalter 5">
            <a:extLst>
              <a:ext uri="{FF2B5EF4-FFF2-40B4-BE49-F238E27FC236}">
                <a16:creationId xmlns:a16="http://schemas.microsoft.com/office/drawing/2014/main" id="{062BE02F-B65D-4054-9D07-77F1F9DC7E00}"/>
              </a:ext>
            </a:extLst>
          </p:cNvPr>
          <p:cNvSpPr>
            <a:spLocks noGrp="1"/>
          </p:cNvSpPr>
          <p:nvPr>
            <p:ph type="sldNum" sz="quarter" idx="12"/>
          </p:nvPr>
        </p:nvSpPr>
        <p:spPr/>
        <p:txBody>
          <a:bodyPr/>
          <a:lstStyle/>
          <a:p>
            <a:r>
              <a:rPr lang="de-DE"/>
              <a:t> </a:t>
            </a:r>
            <a:fld id="{B36470F0-6C0A-4251-9D0B-08DCD71C2B49}" type="slidenum">
              <a:rPr lang="de-DE" smtClean="0"/>
              <a:pPr/>
              <a:t>27</a:t>
            </a:fld>
            <a:endParaRPr lang="de-DE" dirty="0"/>
          </a:p>
        </p:txBody>
      </p:sp>
    </p:spTree>
    <p:extLst>
      <p:ext uri="{BB962C8B-B14F-4D97-AF65-F5344CB8AC3E}">
        <p14:creationId xmlns:p14="http://schemas.microsoft.com/office/powerpoint/2010/main" val="37984174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7A79F5-31A6-4F7E-A222-183F97B1A98E}"/>
              </a:ext>
            </a:extLst>
          </p:cNvPr>
          <p:cNvSpPr>
            <a:spLocks noGrp="1"/>
          </p:cNvSpPr>
          <p:nvPr>
            <p:ph type="title"/>
          </p:nvPr>
        </p:nvSpPr>
        <p:spPr/>
        <p:txBody>
          <a:bodyPr/>
          <a:lstStyle/>
          <a:p>
            <a:r>
              <a:rPr lang="de-DE" dirty="0"/>
              <a:t>Open Data in Hessen (2)</a:t>
            </a:r>
          </a:p>
        </p:txBody>
      </p:sp>
      <p:sp>
        <p:nvSpPr>
          <p:cNvPr id="3" name="Inhaltsplatzhalter 2">
            <a:extLst>
              <a:ext uri="{FF2B5EF4-FFF2-40B4-BE49-F238E27FC236}">
                <a16:creationId xmlns:a16="http://schemas.microsoft.com/office/drawing/2014/main" id="{3B6A10C0-01B6-49C8-BC62-EC3B9CF9D4D2}"/>
              </a:ext>
            </a:extLst>
          </p:cNvPr>
          <p:cNvSpPr>
            <a:spLocks noGrp="1"/>
          </p:cNvSpPr>
          <p:nvPr>
            <p:ph idx="1"/>
          </p:nvPr>
        </p:nvSpPr>
        <p:spPr/>
        <p:txBody>
          <a:bodyPr/>
          <a:lstStyle/>
          <a:p>
            <a:r>
              <a:rPr lang="de-DE" dirty="0"/>
              <a:t>Die Internet-Plattform der HVBG (</a:t>
            </a:r>
            <a:r>
              <a:rPr lang="de-DE" dirty="0">
                <a:hlinkClick r:id="rId2"/>
              </a:rPr>
              <a:t>gds.hessen.de</a:t>
            </a:r>
            <a:r>
              <a:rPr lang="de-DE" dirty="0"/>
              <a:t>) stellt die Produkte des Liegenschaftskatasters, der Landesvermessung und der Immobilienwertermittlung über eine modernisierte anwenderfreundliche Benutzeroberfläche über die </a:t>
            </a:r>
            <a:r>
              <a:rPr lang="de-DE" dirty="0" err="1"/>
              <a:t>Shopkomponente</a:t>
            </a:r>
            <a:r>
              <a:rPr lang="de-DE" dirty="0"/>
              <a:t> und das Downloadcenter sowie über Darstellungs- und Downloaddienste zur Verfügung. Die Aktualisierung der Daten und die 24/7 Verfügbarkeit ist sichergestellt.</a:t>
            </a:r>
          </a:p>
          <a:p>
            <a:r>
              <a:rPr lang="de-DE" dirty="0"/>
              <a:t>Nur wenn personenbezogene Daten betroffen sind ist für die Prüfung der Berechtigung ein Entgelt zu zahlen.</a:t>
            </a:r>
          </a:p>
        </p:txBody>
      </p:sp>
      <p:sp>
        <p:nvSpPr>
          <p:cNvPr id="4" name="Datumsplatzhalter 3">
            <a:extLst>
              <a:ext uri="{FF2B5EF4-FFF2-40B4-BE49-F238E27FC236}">
                <a16:creationId xmlns:a16="http://schemas.microsoft.com/office/drawing/2014/main" id="{23767BC4-2EFF-4E19-B739-2D9B7DDF479A}"/>
              </a:ext>
            </a:extLst>
          </p:cNvPr>
          <p:cNvSpPr>
            <a:spLocks noGrp="1"/>
          </p:cNvSpPr>
          <p:nvPr>
            <p:ph type="dt" sz="half" idx="10"/>
          </p:nvPr>
        </p:nvSpPr>
        <p:spPr/>
        <p:txBody>
          <a:bodyPr/>
          <a:lstStyle/>
          <a:p>
            <a:endParaRPr lang="de-DE" dirty="0"/>
          </a:p>
        </p:txBody>
      </p:sp>
      <p:sp>
        <p:nvSpPr>
          <p:cNvPr id="5" name="Fußzeilenplatzhalter 4">
            <a:extLst>
              <a:ext uri="{FF2B5EF4-FFF2-40B4-BE49-F238E27FC236}">
                <a16:creationId xmlns:a16="http://schemas.microsoft.com/office/drawing/2014/main" id="{8751E887-5ADA-4EE7-B6B9-1813F5E5A640}"/>
              </a:ext>
            </a:extLst>
          </p:cNvPr>
          <p:cNvSpPr>
            <a:spLocks noGrp="1"/>
          </p:cNvSpPr>
          <p:nvPr>
            <p:ph type="ftr" sz="quarter" idx="11"/>
          </p:nvPr>
        </p:nvSpPr>
        <p:spPr/>
        <p:txBody>
          <a:bodyPr/>
          <a:lstStyle/>
          <a:p>
            <a:r>
              <a:rPr lang="de-DE"/>
              <a:t>HVBG – Grundlagenseminar 2024</a:t>
            </a:r>
            <a:endParaRPr lang="de-DE" dirty="0"/>
          </a:p>
        </p:txBody>
      </p:sp>
      <p:sp>
        <p:nvSpPr>
          <p:cNvPr id="6" name="Foliennummernplatzhalter 5">
            <a:extLst>
              <a:ext uri="{FF2B5EF4-FFF2-40B4-BE49-F238E27FC236}">
                <a16:creationId xmlns:a16="http://schemas.microsoft.com/office/drawing/2014/main" id="{9BC3CB30-70A1-4948-B3E7-8745104192DD}"/>
              </a:ext>
            </a:extLst>
          </p:cNvPr>
          <p:cNvSpPr>
            <a:spLocks noGrp="1"/>
          </p:cNvSpPr>
          <p:nvPr>
            <p:ph type="sldNum" sz="quarter" idx="12"/>
          </p:nvPr>
        </p:nvSpPr>
        <p:spPr/>
        <p:txBody>
          <a:bodyPr/>
          <a:lstStyle/>
          <a:p>
            <a:r>
              <a:rPr lang="de-DE"/>
              <a:t> </a:t>
            </a:r>
            <a:fld id="{B36470F0-6C0A-4251-9D0B-08DCD71C2B49}" type="slidenum">
              <a:rPr lang="de-DE" smtClean="0"/>
              <a:pPr/>
              <a:t>28</a:t>
            </a:fld>
            <a:endParaRPr lang="de-DE" dirty="0"/>
          </a:p>
        </p:txBody>
      </p:sp>
    </p:spTree>
    <p:extLst>
      <p:ext uri="{BB962C8B-B14F-4D97-AF65-F5344CB8AC3E}">
        <p14:creationId xmlns:p14="http://schemas.microsoft.com/office/powerpoint/2010/main" val="10775303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E7C7DB-D8F0-463B-B7A9-563E7863CFD8}"/>
              </a:ext>
            </a:extLst>
          </p:cNvPr>
          <p:cNvSpPr>
            <a:spLocks noGrp="1"/>
          </p:cNvSpPr>
          <p:nvPr>
            <p:ph type="title"/>
          </p:nvPr>
        </p:nvSpPr>
        <p:spPr/>
        <p:txBody>
          <a:bodyPr/>
          <a:lstStyle/>
          <a:p>
            <a:r>
              <a:rPr lang="de-DE" dirty="0"/>
              <a:t>Was passiert bei einer Urheberrechtsverletzung ?</a:t>
            </a:r>
          </a:p>
        </p:txBody>
      </p:sp>
      <p:sp>
        <p:nvSpPr>
          <p:cNvPr id="3" name="Inhaltsplatzhalter 2">
            <a:extLst>
              <a:ext uri="{FF2B5EF4-FFF2-40B4-BE49-F238E27FC236}">
                <a16:creationId xmlns:a16="http://schemas.microsoft.com/office/drawing/2014/main" id="{3F875C71-0746-41CF-BD7F-94C65097D7B4}"/>
              </a:ext>
            </a:extLst>
          </p:cNvPr>
          <p:cNvSpPr>
            <a:spLocks noGrp="1"/>
          </p:cNvSpPr>
          <p:nvPr>
            <p:ph idx="1"/>
          </p:nvPr>
        </p:nvSpPr>
        <p:spPr/>
        <p:txBody>
          <a:bodyPr/>
          <a:lstStyle/>
          <a:p>
            <a:r>
              <a:rPr lang="de-DE" dirty="0"/>
              <a:t>Bei einer ungenehmigten Nutzung von Werken, Lichtbildern oder wesentlichen Datenbankinhalten kann der Rechtsinhaber verlangen, dass die Nutzung beendet oder rückgängig gemacht wird (Unterlassung),  Bsp. Die </a:t>
            </a:r>
            <a:r>
              <a:rPr lang="de-DE" dirty="0" err="1"/>
              <a:t>Höhner</a:t>
            </a:r>
            <a:r>
              <a:rPr lang="de-DE" dirty="0"/>
              <a:t> gegen NPD Wahlkampfveranstaltungen „Wenn nicht jetzt, wann dann“ „ Jetzt geht’s los – Verletzung Urheberpersönlichkeitsrecht</a:t>
            </a:r>
          </a:p>
          <a:p>
            <a:r>
              <a:rPr lang="de-DE" dirty="0"/>
              <a:t>Ohne Quellenangabe übernommene oder umfangreiche Zitate (Plagiat) machen eine wissenschaftliche Arbeit ungültig</a:t>
            </a:r>
          </a:p>
          <a:p>
            <a:r>
              <a:rPr lang="de-DE" dirty="0"/>
              <a:t>Ohne Lizenz erstellte Folgeprodukte sind aus dem Verkehr zu nehmen (Unterlassungsanspruch)und der Schaden ist zu ersetzen inkl. Abmahnkosten</a:t>
            </a:r>
          </a:p>
        </p:txBody>
      </p:sp>
      <p:sp>
        <p:nvSpPr>
          <p:cNvPr id="4" name="Datumsplatzhalter 3">
            <a:extLst>
              <a:ext uri="{FF2B5EF4-FFF2-40B4-BE49-F238E27FC236}">
                <a16:creationId xmlns:a16="http://schemas.microsoft.com/office/drawing/2014/main" id="{ADD803E8-EB7C-4452-A89C-374365D67384}"/>
              </a:ext>
            </a:extLst>
          </p:cNvPr>
          <p:cNvSpPr>
            <a:spLocks noGrp="1"/>
          </p:cNvSpPr>
          <p:nvPr>
            <p:ph type="dt" sz="half" idx="10"/>
          </p:nvPr>
        </p:nvSpPr>
        <p:spPr/>
        <p:txBody>
          <a:bodyPr/>
          <a:lstStyle/>
          <a:p>
            <a:endParaRPr lang="de-DE" dirty="0"/>
          </a:p>
        </p:txBody>
      </p:sp>
      <p:sp>
        <p:nvSpPr>
          <p:cNvPr id="5" name="Fußzeilenplatzhalter 4">
            <a:extLst>
              <a:ext uri="{FF2B5EF4-FFF2-40B4-BE49-F238E27FC236}">
                <a16:creationId xmlns:a16="http://schemas.microsoft.com/office/drawing/2014/main" id="{10B1BC4D-A5F2-43F8-92E8-32E3B7835D25}"/>
              </a:ext>
            </a:extLst>
          </p:cNvPr>
          <p:cNvSpPr>
            <a:spLocks noGrp="1"/>
          </p:cNvSpPr>
          <p:nvPr>
            <p:ph type="ftr" sz="quarter" idx="11"/>
          </p:nvPr>
        </p:nvSpPr>
        <p:spPr/>
        <p:txBody>
          <a:bodyPr/>
          <a:lstStyle/>
          <a:p>
            <a:r>
              <a:rPr lang="de-DE"/>
              <a:t>HVBG – Grundlagenseminar 2024</a:t>
            </a:r>
            <a:endParaRPr lang="de-DE" dirty="0"/>
          </a:p>
        </p:txBody>
      </p:sp>
      <p:sp>
        <p:nvSpPr>
          <p:cNvPr id="6" name="Foliennummernplatzhalter 5">
            <a:extLst>
              <a:ext uri="{FF2B5EF4-FFF2-40B4-BE49-F238E27FC236}">
                <a16:creationId xmlns:a16="http://schemas.microsoft.com/office/drawing/2014/main" id="{04D4C227-AB28-4DC6-B99E-BC6EE6FD18B3}"/>
              </a:ext>
            </a:extLst>
          </p:cNvPr>
          <p:cNvSpPr>
            <a:spLocks noGrp="1"/>
          </p:cNvSpPr>
          <p:nvPr>
            <p:ph type="sldNum" sz="quarter" idx="12"/>
          </p:nvPr>
        </p:nvSpPr>
        <p:spPr/>
        <p:txBody>
          <a:bodyPr/>
          <a:lstStyle/>
          <a:p>
            <a:r>
              <a:rPr lang="de-DE"/>
              <a:t> </a:t>
            </a:r>
            <a:fld id="{B36470F0-6C0A-4251-9D0B-08DCD71C2B49}" type="slidenum">
              <a:rPr lang="de-DE" smtClean="0"/>
              <a:pPr/>
              <a:t>29</a:t>
            </a:fld>
            <a:endParaRPr lang="de-DE" dirty="0"/>
          </a:p>
        </p:txBody>
      </p:sp>
    </p:spTree>
    <p:extLst>
      <p:ext uri="{BB962C8B-B14F-4D97-AF65-F5344CB8AC3E}">
        <p14:creationId xmlns:p14="http://schemas.microsoft.com/office/powerpoint/2010/main" val="3374991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E1E3D-BEDF-4406-91C4-92EE0EDB7AD9}"/>
              </a:ext>
            </a:extLst>
          </p:cNvPr>
          <p:cNvSpPr>
            <a:spLocks noGrp="1"/>
          </p:cNvSpPr>
          <p:nvPr>
            <p:ph type="title"/>
          </p:nvPr>
        </p:nvSpPr>
        <p:spPr/>
        <p:txBody>
          <a:bodyPr/>
          <a:lstStyle/>
          <a:p>
            <a:r>
              <a:rPr lang="de-DE" dirty="0"/>
              <a:t>Schutzfähigkeit von Geodaten</a:t>
            </a:r>
            <a:br>
              <a:rPr lang="de-DE" dirty="0"/>
            </a:br>
            <a:r>
              <a:rPr lang="de-DE" dirty="0"/>
              <a:t>- wozu wollen wir uns mit diesem Thema beschäftigen?</a:t>
            </a:r>
          </a:p>
        </p:txBody>
      </p:sp>
      <p:sp>
        <p:nvSpPr>
          <p:cNvPr id="3" name="Inhaltsplatzhalter 2">
            <a:extLst>
              <a:ext uri="{FF2B5EF4-FFF2-40B4-BE49-F238E27FC236}">
                <a16:creationId xmlns:a16="http://schemas.microsoft.com/office/drawing/2014/main" id="{442C66F7-60B6-40D9-A85F-D058B6632296}"/>
              </a:ext>
            </a:extLst>
          </p:cNvPr>
          <p:cNvSpPr>
            <a:spLocks noGrp="1"/>
          </p:cNvSpPr>
          <p:nvPr>
            <p:ph idx="1"/>
          </p:nvPr>
        </p:nvSpPr>
        <p:spPr/>
        <p:txBody>
          <a:bodyPr/>
          <a:lstStyle/>
          <a:p>
            <a:r>
              <a:rPr lang="de-DE" dirty="0"/>
              <a:t>Geodaten sind ein wichtiger Wirtschaftsfaktor und Rohstoff der Informationsgesellschaft</a:t>
            </a:r>
          </a:p>
          <a:p>
            <a:r>
              <a:rPr lang="de-DE" dirty="0"/>
              <a:t>Geodaten sind immaterielle Güter und damit nicht eigentumsfähig</a:t>
            </a:r>
          </a:p>
          <a:p>
            <a:r>
              <a:rPr lang="de-DE" dirty="0"/>
              <a:t>Geodaten erfüllen die Voraussetzungen der meisten Schutzgesetze nicht (z.B. Marke, Patent)</a:t>
            </a:r>
          </a:p>
          <a:p>
            <a:r>
              <a:rPr lang="de-DE" dirty="0"/>
              <a:t>Schutzfähigkeit lässt sich lediglich auf Urheberrecht stützen</a:t>
            </a:r>
          </a:p>
          <a:p>
            <a:r>
              <a:rPr lang="de-DE" dirty="0"/>
              <a:t>Das Open-Data Gesetz für Hessen ändert daran nichts.</a:t>
            </a:r>
          </a:p>
        </p:txBody>
      </p:sp>
      <p:sp>
        <p:nvSpPr>
          <p:cNvPr id="4" name="Datumsplatzhalter 3">
            <a:extLst>
              <a:ext uri="{FF2B5EF4-FFF2-40B4-BE49-F238E27FC236}">
                <a16:creationId xmlns:a16="http://schemas.microsoft.com/office/drawing/2014/main" id="{34FDCE66-76C5-46AC-9FCE-D60497137487}"/>
              </a:ext>
            </a:extLst>
          </p:cNvPr>
          <p:cNvSpPr>
            <a:spLocks noGrp="1"/>
          </p:cNvSpPr>
          <p:nvPr>
            <p:ph type="dt" sz="half" idx="10"/>
          </p:nvPr>
        </p:nvSpPr>
        <p:spPr/>
        <p:txBody>
          <a:bodyPr/>
          <a:lstStyle/>
          <a:p>
            <a:endParaRPr lang="de-DE" dirty="0"/>
          </a:p>
        </p:txBody>
      </p:sp>
      <p:sp>
        <p:nvSpPr>
          <p:cNvPr id="5" name="Fußzeilenplatzhalter 4">
            <a:extLst>
              <a:ext uri="{FF2B5EF4-FFF2-40B4-BE49-F238E27FC236}">
                <a16:creationId xmlns:a16="http://schemas.microsoft.com/office/drawing/2014/main" id="{A9152EAD-470B-4EFB-9BC7-6CE817F5A249}"/>
              </a:ext>
            </a:extLst>
          </p:cNvPr>
          <p:cNvSpPr>
            <a:spLocks noGrp="1"/>
          </p:cNvSpPr>
          <p:nvPr>
            <p:ph type="ftr" sz="quarter" idx="11"/>
          </p:nvPr>
        </p:nvSpPr>
        <p:spPr/>
        <p:txBody>
          <a:bodyPr/>
          <a:lstStyle/>
          <a:p>
            <a:r>
              <a:rPr lang="de-DE"/>
              <a:t>HVBG – Grundlagenseminar 2024</a:t>
            </a:r>
            <a:endParaRPr lang="de-DE" dirty="0"/>
          </a:p>
        </p:txBody>
      </p:sp>
      <p:sp>
        <p:nvSpPr>
          <p:cNvPr id="6" name="Foliennummernplatzhalter 5">
            <a:extLst>
              <a:ext uri="{FF2B5EF4-FFF2-40B4-BE49-F238E27FC236}">
                <a16:creationId xmlns:a16="http://schemas.microsoft.com/office/drawing/2014/main" id="{C694B4FB-2420-4CE8-A6AC-75467E5BD3E1}"/>
              </a:ext>
            </a:extLst>
          </p:cNvPr>
          <p:cNvSpPr>
            <a:spLocks noGrp="1"/>
          </p:cNvSpPr>
          <p:nvPr>
            <p:ph type="sldNum" sz="quarter" idx="12"/>
          </p:nvPr>
        </p:nvSpPr>
        <p:spPr/>
        <p:txBody>
          <a:bodyPr/>
          <a:lstStyle/>
          <a:p>
            <a:fld id="{B36470F0-6C0A-4251-9D0B-08DCD71C2B49}" type="slidenum">
              <a:rPr lang="de-DE" smtClean="0"/>
              <a:pPr/>
              <a:t>3</a:t>
            </a:fld>
            <a:endParaRPr lang="de-DE" dirty="0"/>
          </a:p>
        </p:txBody>
      </p:sp>
    </p:spTree>
    <p:extLst>
      <p:ext uri="{BB962C8B-B14F-4D97-AF65-F5344CB8AC3E}">
        <p14:creationId xmlns:p14="http://schemas.microsoft.com/office/powerpoint/2010/main" val="19506421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1" name="Rectangle 2"/>
          <p:cNvSpPr>
            <a:spLocks noGrp="1" noChangeArrowheads="1"/>
          </p:cNvSpPr>
          <p:nvPr>
            <p:ph type="title"/>
          </p:nvPr>
        </p:nvSpPr>
        <p:spPr/>
        <p:txBody>
          <a:bodyPr/>
          <a:lstStyle/>
          <a:p>
            <a:r>
              <a:rPr lang="de-DE" altLang="de-DE" dirty="0"/>
              <a:t>2. Einführung ins Urheberrecht - UrhG</a:t>
            </a:r>
          </a:p>
        </p:txBody>
      </p:sp>
      <p:sp>
        <p:nvSpPr>
          <p:cNvPr id="24582" name="Rectangle 3"/>
          <p:cNvSpPr>
            <a:spLocks noGrp="1" noChangeArrowheads="1"/>
          </p:cNvSpPr>
          <p:nvPr>
            <p:ph idx="1"/>
          </p:nvPr>
        </p:nvSpPr>
        <p:spPr/>
        <p:txBody>
          <a:bodyPr/>
          <a:lstStyle/>
          <a:p>
            <a:pPr>
              <a:defRPr/>
            </a:pPr>
            <a:r>
              <a:rPr lang="en-US" altLang="de-DE" dirty="0" err="1">
                <a:latin typeface="Arial Bold" charset="0"/>
                <a:ea typeface="Arial Bold" charset="0"/>
                <a:cs typeface="Arial Bold" charset="0"/>
                <a:sym typeface="Arial Bold" charset="0"/>
              </a:rPr>
              <a:t>Beispiele</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für</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Prüfung</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einer</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Nutzungsanfrage</a:t>
            </a:r>
            <a:r>
              <a:rPr lang="en-US" altLang="de-DE" dirty="0">
                <a:latin typeface="Arial Bold" charset="0"/>
                <a:ea typeface="Arial Bold" charset="0"/>
                <a:cs typeface="Arial Bold" charset="0"/>
                <a:sym typeface="Arial Bold" charset="0"/>
              </a:rPr>
              <a:t>:</a:t>
            </a:r>
            <a:r>
              <a:rPr lang="en-US" altLang="de-DE" dirty="0">
                <a:latin typeface="Arial Bold" charset="0"/>
                <a:ea typeface="ヒラギノ角ゴ ProN W6" charset="0"/>
                <a:cs typeface="ヒラギノ角ゴ ProN W6" charset="0"/>
                <a:sym typeface="Arial Bold" charset="0"/>
              </a:rPr>
              <a:t>	</a:t>
            </a:r>
          </a:p>
          <a:p>
            <a:pPr>
              <a:defRPr/>
            </a:pPr>
            <a:endParaRPr lang="en-US" altLang="de-DE" dirty="0">
              <a:latin typeface="Arial Bold" charset="0"/>
              <a:ea typeface="ヒラギノ角ゴ ProN W6" charset="0"/>
              <a:cs typeface="ヒラギノ角ゴ ProN W6" charset="0"/>
              <a:sym typeface="Arial Bold" charset="0"/>
            </a:endParaRPr>
          </a:p>
          <a:p>
            <a:pPr algn="just">
              <a:defRPr/>
            </a:pPr>
            <a:r>
              <a:rPr lang="en-US" altLang="de-DE" dirty="0"/>
              <a:t>1. </a:t>
            </a:r>
            <a:r>
              <a:rPr lang="en-US" altLang="de-DE" dirty="0" err="1"/>
              <a:t>Anfrage</a:t>
            </a:r>
            <a:r>
              <a:rPr lang="en-US" altLang="de-DE" dirty="0"/>
              <a:t> </a:t>
            </a:r>
            <a:r>
              <a:rPr lang="en-US" altLang="de-DE" dirty="0" err="1"/>
              <a:t>zur</a:t>
            </a:r>
            <a:r>
              <a:rPr lang="en-US" altLang="de-DE" dirty="0"/>
              <a:t> </a:t>
            </a:r>
            <a:r>
              <a:rPr lang="en-US" altLang="de-DE" dirty="0" err="1"/>
              <a:t>Veröffentlichung</a:t>
            </a:r>
            <a:r>
              <a:rPr lang="en-US" altLang="de-DE" dirty="0"/>
              <a:t> </a:t>
            </a:r>
            <a:r>
              <a:rPr lang="en-US" altLang="de-DE" dirty="0" err="1"/>
              <a:t>einer</a:t>
            </a:r>
            <a:r>
              <a:rPr lang="en-US" altLang="de-DE" dirty="0"/>
              <a:t> </a:t>
            </a:r>
            <a:r>
              <a:rPr lang="en-US" altLang="de-DE" b="1" dirty="0" err="1"/>
              <a:t>topographischen</a:t>
            </a:r>
            <a:r>
              <a:rPr lang="en-US" altLang="de-DE" b="1" dirty="0"/>
              <a:t> </a:t>
            </a:r>
            <a:r>
              <a:rPr lang="en-US" altLang="de-DE" b="1" dirty="0" err="1"/>
              <a:t>Karte</a:t>
            </a:r>
            <a:r>
              <a:rPr lang="en-US" altLang="de-DE" dirty="0"/>
              <a:t> des </a:t>
            </a:r>
            <a:r>
              <a:rPr lang="en-US" altLang="de-DE" dirty="0" err="1"/>
              <a:t>Hessischen</a:t>
            </a:r>
            <a:r>
              <a:rPr lang="en-US" altLang="de-DE" dirty="0"/>
              <a:t> </a:t>
            </a:r>
            <a:r>
              <a:rPr lang="en-US" altLang="de-DE" dirty="0" err="1"/>
              <a:t>Landesvermessungsamtes</a:t>
            </a:r>
            <a:r>
              <a:rPr lang="en-US" altLang="de-DE" dirty="0"/>
              <a:t> </a:t>
            </a:r>
            <a:r>
              <a:rPr lang="en-US" altLang="de-DE" dirty="0" err="1"/>
              <a:t>aus</a:t>
            </a:r>
            <a:r>
              <a:rPr lang="en-US" altLang="de-DE" dirty="0"/>
              <a:t> </a:t>
            </a:r>
            <a:r>
              <a:rPr lang="en-US" altLang="de-DE" dirty="0" err="1"/>
              <a:t>dem</a:t>
            </a:r>
            <a:r>
              <a:rPr lang="en-US" altLang="de-DE" dirty="0"/>
              <a:t> </a:t>
            </a:r>
            <a:r>
              <a:rPr lang="en-US" altLang="de-DE" dirty="0" err="1"/>
              <a:t>Jahr</a:t>
            </a:r>
            <a:r>
              <a:rPr lang="en-US" altLang="de-DE" dirty="0"/>
              <a:t> </a:t>
            </a:r>
            <a:r>
              <a:rPr lang="en-US" altLang="de-DE" b="1" dirty="0"/>
              <a:t>1967</a:t>
            </a:r>
            <a:r>
              <a:rPr lang="en-US" altLang="de-DE" dirty="0"/>
              <a:t> </a:t>
            </a:r>
            <a:r>
              <a:rPr lang="en-US" altLang="de-DE" dirty="0" err="1"/>
              <a:t>bei</a:t>
            </a:r>
            <a:r>
              <a:rPr lang="en-US" altLang="de-DE" dirty="0"/>
              <a:t> Wikipedia</a:t>
            </a:r>
          </a:p>
          <a:p>
            <a:pPr algn="just">
              <a:defRPr/>
            </a:pPr>
            <a:endParaRPr lang="en-US" altLang="de-DE" dirty="0"/>
          </a:p>
          <a:p>
            <a:pPr lvl="2" algn="just">
              <a:defRPr/>
            </a:pPr>
            <a:r>
              <a:rPr lang="en-US" altLang="de-DE" dirty="0" err="1"/>
              <a:t>Keine</a:t>
            </a:r>
            <a:r>
              <a:rPr lang="en-US" altLang="de-DE" dirty="0"/>
              <a:t> </a:t>
            </a:r>
            <a:r>
              <a:rPr lang="en-US" altLang="de-DE" dirty="0" err="1"/>
              <a:t>Anwendung</a:t>
            </a:r>
            <a:r>
              <a:rPr lang="en-US" altLang="de-DE" dirty="0"/>
              <a:t> des </a:t>
            </a:r>
            <a:r>
              <a:rPr lang="en-US" altLang="de-DE" dirty="0" err="1"/>
              <a:t>öffentlich-rechtlichen</a:t>
            </a:r>
            <a:r>
              <a:rPr lang="en-US" altLang="de-DE" dirty="0"/>
              <a:t> </a:t>
            </a:r>
            <a:r>
              <a:rPr lang="en-US" altLang="de-DE" dirty="0" err="1"/>
              <a:t>Verwertungsverbotes</a:t>
            </a:r>
            <a:r>
              <a:rPr lang="en-US" altLang="de-DE" dirty="0"/>
              <a:t> </a:t>
            </a:r>
            <a:r>
              <a:rPr lang="en-US" altLang="de-DE" dirty="0" err="1"/>
              <a:t>nach</a:t>
            </a:r>
            <a:r>
              <a:rPr lang="en-US" altLang="de-DE" dirty="0"/>
              <a:t> </a:t>
            </a:r>
            <a:r>
              <a:rPr lang="en-US" altLang="de-DE" dirty="0" err="1"/>
              <a:t>Hessischem</a:t>
            </a:r>
            <a:r>
              <a:rPr lang="en-US" altLang="de-DE" dirty="0"/>
              <a:t> </a:t>
            </a:r>
            <a:r>
              <a:rPr lang="en-US" altLang="de-DE" dirty="0" err="1"/>
              <a:t>Vermessungs</a:t>
            </a:r>
            <a:r>
              <a:rPr lang="en-US" altLang="de-DE" dirty="0"/>
              <a:t>- und </a:t>
            </a:r>
            <a:r>
              <a:rPr lang="en-US" altLang="de-DE" dirty="0" err="1"/>
              <a:t>Geoinformationsgesetz</a:t>
            </a:r>
            <a:r>
              <a:rPr lang="en-US" altLang="de-DE" dirty="0"/>
              <a:t> (HVGG) </a:t>
            </a:r>
            <a:r>
              <a:rPr lang="en-US" altLang="de-DE" dirty="0" err="1"/>
              <a:t>vom</a:t>
            </a:r>
            <a:r>
              <a:rPr lang="en-US" altLang="de-DE" dirty="0"/>
              <a:t> 06.09.2007</a:t>
            </a:r>
          </a:p>
          <a:p>
            <a:pPr lvl="2" algn="just">
              <a:defRPr/>
            </a:pPr>
            <a:endParaRPr lang="en-US" altLang="de-DE" dirty="0"/>
          </a:p>
          <a:p>
            <a:pPr marL="1166813" lvl="2" indent="0" algn="just">
              <a:buFont typeface="Wingdings" panose="05000000000000000000" pitchFamily="2" charset="2"/>
              <a:buNone/>
              <a:defRPr/>
            </a:pPr>
            <a:r>
              <a:rPr lang="en-US" altLang="de-DE" dirty="0"/>
              <a:t>(Das </a:t>
            </a:r>
            <a:r>
              <a:rPr lang="en-US" altLang="de-DE" dirty="0" err="1"/>
              <a:t>Gesetz</a:t>
            </a:r>
            <a:r>
              <a:rPr lang="en-US" altLang="de-DE" dirty="0"/>
              <a:t> gilt </a:t>
            </a:r>
            <a:r>
              <a:rPr lang="en-US" altLang="de-DE" dirty="0" err="1"/>
              <a:t>nur</a:t>
            </a:r>
            <a:r>
              <a:rPr lang="en-US" altLang="de-DE" dirty="0"/>
              <a:t> </a:t>
            </a:r>
            <a:r>
              <a:rPr lang="en-US" altLang="de-DE" dirty="0" err="1"/>
              <a:t>für</a:t>
            </a:r>
            <a:r>
              <a:rPr lang="en-US" altLang="de-DE" dirty="0"/>
              <a:t> </a:t>
            </a:r>
            <a:r>
              <a:rPr lang="en-US" altLang="de-DE" dirty="0" err="1"/>
              <a:t>Daten</a:t>
            </a:r>
            <a:r>
              <a:rPr lang="en-US" altLang="de-DE" dirty="0"/>
              <a:t> der </a:t>
            </a:r>
            <a:r>
              <a:rPr lang="en-US" altLang="de-DE" dirty="0" err="1"/>
              <a:t>Landesvermessung</a:t>
            </a:r>
            <a:r>
              <a:rPr lang="en-US" altLang="de-DE" dirty="0"/>
              <a:t>, die </a:t>
            </a:r>
            <a:r>
              <a:rPr lang="en-US" altLang="de-DE" dirty="0" err="1"/>
              <a:t>nach</a:t>
            </a:r>
            <a:r>
              <a:rPr lang="en-US" altLang="de-DE" dirty="0"/>
              <a:t> der </a:t>
            </a:r>
            <a:r>
              <a:rPr lang="en-US" altLang="de-DE" dirty="0" err="1"/>
              <a:t>Verkündung</a:t>
            </a:r>
            <a:r>
              <a:rPr lang="en-US" altLang="de-DE" dirty="0"/>
              <a:t> des </a:t>
            </a:r>
            <a:r>
              <a:rPr lang="en-US" altLang="de-DE" dirty="0" err="1"/>
              <a:t>Gesetzes</a:t>
            </a:r>
            <a:r>
              <a:rPr lang="en-US" altLang="de-DE" dirty="0"/>
              <a:t> </a:t>
            </a:r>
            <a:r>
              <a:rPr lang="en-US" altLang="de-DE" dirty="0" err="1"/>
              <a:t>über</a:t>
            </a:r>
            <a:r>
              <a:rPr lang="en-US" altLang="de-DE" dirty="0"/>
              <a:t> die </a:t>
            </a:r>
            <a:r>
              <a:rPr lang="en-US" altLang="de-DE" dirty="0" err="1"/>
              <a:t>Landesvermessung</a:t>
            </a:r>
            <a:r>
              <a:rPr lang="en-US" altLang="de-DE" dirty="0"/>
              <a:t> am 23.03.1970 </a:t>
            </a:r>
            <a:r>
              <a:rPr lang="en-US" altLang="de-DE" dirty="0" err="1"/>
              <a:t>erhoben</a:t>
            </a:r>
            <a:r>
              <a:rPr lang="en-US" altLang="de-DE" dirty="0"/>
              <a:t> </a:t>
            </a:r>
            <a:r>
              <a:rPr lang="en-US" altLang="de-DE" dirty="0" err="1"/>
              <a:t>worden</a:t>
            </a:r>
            <a:r>
              <a:rPr lang="en-US" altLang="de-DE" dirty="0"/>
              <a:t> </a:t>
            </a:r>
            <a:r>
              <a:rPr lang="en-US" altLang="de-DE" dirty="0" err="1"/>
              <a:t>sind</a:t>
            </a:r>
            <a:r>
              <a:rPr lang="en-US" altLang="de-DE" dirty="0"/>
              <a:t>)</a:t>
            </a:r>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30</a:t>
            </a:fld>
            <a:endParaRPr lang="de-DE" dirty="0"/>
          </a:p>
        </p:txBody>
      </p:sp>
    </p:spTree>
    <p:extLst>
      <p:ext uri="{BB962C8B-B14F-4D97-AF65-F5344CB8AC3E}">
        <p14:creationId xmlns:p14="http://schemas.microsoft.com/office/powerpoint/2010/main" val="892949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8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58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9" name="Rectangle 2"/>
          <p:cNvSpPr>
            <a:spLocks noGrp="1" noChangeArrowheads="1"/>
          </p:cNvSpPr>
          <p:nvPr>
            <p:ph type="title"/>
          </p:nvPr>
        </p:nvSpPr>
        <p:spPr/>
        <p:txBody>
          <a:bodyPr/>
          <a:lstStyle/>
          <a:p>
            <a:r>
              <a:rPr lang="de-DE" altLang="de-DE" dirty="0"/>
              <a:t>2. Einführung ins Urheberrecht - UrhG</a:t>
            </a:r>
          </a:p>
        </p:txBody>
      </p:sp>
      <p:sp>
        <p:nvSpPr>
          <p:cNvPr id="24582" name="Rectangle 3"/>
          <p:cNvSpPr>
            <a:spLocks noGrp="1" noChangeArrowheads="1"/>
          </p:cNvSpPr>
          <p:nvPr>
            <p:ph idx="1"/>
          </p:nvPr>
        </p:nvSpPr>
        <p:spPr/>
        <p:txBody>
          <a:bodyPr/>
          <a:lstStyle/>
          <a:p>
            <a:pPr>
              <a:defRPr/>
            </a:pPr>
            <a:r>
              <a:rPr lang="en-US" altLang="de-DE" dirty="0" err="1">
                <a:latin typeface="Arial Bold" charset="0"/>
                <a:ea typeface="Arial Bold" charset="0"/>
                <a:cs typeface="Arial Bold" charset="0"/>
                <a:sym typeface="Arial Bold" charset="0"/>
              </a:rPr>
              <a:t>Beispiele</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für</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Prüfung</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einer</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Nutzungsanfrage</a:t>
            </a:r>
            <a:r>
              <a:rPr lang="en-US" altLang="de-DE" dirty="0">
                <a:latin typeface="Arial Bold" charset="0"/>
                <a:ea typeface="Arial Bold" charset="0"/>
                <a:cs typeface="Arial Bold" charset="0"/>
                <a:sym typeface="Arial Bold" charset="0"/>
              </a:rPr>
              <a:t>:</a:t>
            </a:r>
            <a:r>
              <a:rPr lang="en-US" altLang="de-DE" dirty="0">
                <a:latin typeface="Arial Bold" charset="0"/>
                <a:ea typeface="ヒラギノ角ゴ ProN W6" charset="0"/>
                <a:cs typeface="ヒラギノ角ゴ ProN W6" charset="0"/>
                <a:sym typeface="Arial Bold" charset="0"/>
              </a:rPr>
              <a:t>	</a:t>
            </a:r>
          </a:p>
          <a:p>
            <a:pPr>
              <a:defRPr/>
            </a:pPr>
            <a:endParaRPr lang="en-US" altLang="de-DE" dirty="0">
              <a:latin typeface="Arial Bold" charset="0"/>
              <a:ea typeface="ヒラギノ角ゴ ProN W6" charset="0"/>
              <a:cs typeface="ヒラギノ角ゴ ProN W6" charset="0"/>
              <a:sym typeface="Arial Bold" charset="0"/>
            </a:endParaRPr>
          </a:p>
          <a:p>
            <a:pPr algn="just">
              <a:defRPr/>
            </a:pPr>
            <a:r>
              <a:rPr lang="en-US" altLang="de-DE" dirty="0"/>
              <a:t>1. </a:t>
            </a:r>
            <a:r>
              <a:rPr lang="en-US" altLang="de-DE" dirty="0" err="1"/>
              <a:t>Anfrage</a:t>
            </a:r>
            <a:r>
              <a:rPr lang="en-US" altLang="de-DE" dirty="0"/>
              <a:t> </a:t>
            </a:r>
            <a:r>
              <a:rPr lang="en-US" altLang="de-DE" dirty="0" err="1"/>
              <a:t>zur</a:t>
            </a:r>
            <a:r>
              <a:rPr lang="en-US" altLang="de-DE" dirty="0"/>
              <a:t> </a:t>
            </a:r>
            <a:r>
              <a:rPr lang="en-US" altLang="de-DE" dirty="0" err="1"/>
              <a:t>Veröffentlichung</a:t>
            </a:r>
            <a:r>
              <a:rPr lang="en-US" altLang="de-DE" dirty="0"/>
              <a:t> </a:t>
            </a:r>
            <a:r>
              <a:rPr lang="en-US" altLang="de-DE" dirty="0" err="1"/>
              <a:t>einer</a:t>
            </a:r>
            <a:r>
              <a:rPr lang="en-US" altLang="de-DE" dirty="0"/>
              <a:t> </a:t>
            </a:r>
            <a:r>
              <a:rPr lang="en-US" altLang="de-DE" b="1" dirty="0" err="1"/>
              <a:t>topographischen</a:t>
            </a:r>
            <a:r>
              <a:rPr lang="en-US" altLang="de-DE" b="1" dirty="0"/>
              <a:t> </a:t>
            </a:r>
            <a:r>
              <a:rPr lang="en-US" altLang="de-DE" b="1" dirty="0" err="1"/>
              <a:t>Karte</a:t>
            </a:r>
            <a:r>
              <a:rPr lang="en-US" altLang="de-DE" dirty="0"/>
              <a:t> des </a:t>
            </a:r>
            <a:r>
              <a:rPr lang="en-US" altLang="de-DE" dirty="0" err="1"/>
              <a:t>Hessischen</a:t>
            </a:r>
            <a:r>
              <a:rPr lang="en-US" altLang="de-DE" dirty="0"/>
              <a:t> </a:t>
            </a:r>
            <a:r>
              <a:rPr lang="en-US" altLang="de-DE" dirty="0" err="1"/>
              <a:t>Landesvermessungsamtes</a:t>
            </a:r>
            <a:r>
              <a:rPr lang="en-US" altLang="de-DE" dirty="0"/>
              <a:t> </a:t>
            </a:r>
            <a:r>
              <a:rPr lang="en-US" altLang="de-DE" dirty="0" err="1"/>
              <a:t>aus</a:t>
            </a:r>
            <a:r>
              <a:rPr lang="en-US" altLang="de-DE" dirty="0"/>
              <a:t> </a:t>
            </a:r>
            <a:r>
              <a:rPr lang="en-US" altLang="de-DE" dirty="0" err="1"/>
              <a:t>dem</a:t>
            </a:r>
            <a:r>
              <a:rPr lang="en-US" altLang="de-DE" dirty="0"/>
              <a:t> </a:t>
            </a:r>
            <a:r>
              <a:rPr lang="en-US" altLang="de-DE" dirty="0" err="1"/>
              <a:t>Jahr</a:t>
            </a:r>
            <a:r>
              <a:rPr lang="en-US" altLang="de-DE" dirty="0"/>
              <a:t> </a:t>
            </a:r>
            <a:r>
              <a:rPr lang="en-US" altLang="de-DE" b="1" dirty="0"/>
              <a:t>1967</a:t>
            </a:r>
            <a:r>
              <a:rPr lang="en-US" altLang="de-DE" dirty="0"/>
              <a:t> </a:t>
            </a:r>
            <a:r>
              <a:rPr lang="en-US" altLang="de-DE" dirty="0" err="1"/>
              <a:t>bei</a:t>
            </a:r>
            <a:r>
              <a:rPr lang="en-US" altLang="de-DE" dirty="0"/>
              <a:t> Wikipedia</a:t>
            </a:r>
          </a:p>
          <a:p>
            <a:pPr algn="just">
              <a:defRPr/>
            </a:pPr>
            <a:endParaRPr lang="en-US" altLang="de-DE" dirty="0"/>
          </a:p>
          <a:p>
            <a:pPr lvl="2" algn="just">
              <a:defRPr/>
            </a:pPr>
            <a:r>
              <a:rPr lang="en-US" altLang="de-DE" dirty="0" err="1"/>
              <a:t>Kein</a:t>
            </a:r>
            <a:r>
              <a:rPr lang="en-US" altLang="de-DE" dirty="0"/>
              <a:t> </a:t>
            </a:r>
            <a:r>
              <a:rPr lang="en-US" altLang="de-DE" dirty="0" err="1"/>
              <a:t>Leistungsschutz</a:t>
            </a:r>
            <a:r>
              <a:rPr lang="en-US" altLang="de-DE" dirty="0"/>
              <a:t> </a:t>
            </a:r>
            <a:r>
              <a:rPr lang="en-US" altLang="de-DE" dirty="0" err="1"/>
              <a:t>für</a:t>
            </a:r>
            <a:r>
              <a:rPr lang="en-US" altLang="de-DE" dirty="0"/>
              <a:t> </a:t>
            </a:r>
            <a:r>
              <a:rPr lang="en-US" altLang="de-DE" dirty="0" err="1"/>
              <a:t>Datenbanken</a:t>
            </a:r>
            <a:r>
              <a:rPr lang="en-US" altLang="de-DE" dirty="0"/>
              <a:t> </a:t>
            </a:r>
          </a:p>
          <a:p>
            <a:pPr marL="914400" lvl="2" indent="0" algn="just">
              <a:buFont typeface="Wingdings" panose="05000000000000000000" pitchFamily="2" charset="2"/>
              <a:buNone/>
              <a:defRPr/>
            </a:pPr>
            <a:r>
              <a:rPr lang="en-US" altLang="de-DE" dirty="0"/>
              <a:t>    </a:t>
            </a:r>
            <a:r>
              <a:rPr lang="en-US" altLang="de-DE" dirty="0" err="1"/>
              <a:t>gemäß</a:t>
            </a:r>
            <a:r>
              <a:rPr lang="en-US" altLang="de-DE" dirty="0"/>
              <a:t> §§ 87a ff. </a:t>
            </a:r>
            <a:r>
              <a:rPr lang="en-US" altLang="de-DE" dirty="0" err="1"/>
              <a:t>UrhG</a:t>
            </a:r>
            <a:endParaRPr lang="en-US" altLang="de-DE" dirty="0"/>
          </a:p>
          <a:p>
            <a:pPr lvl="2" algn="just">
              <a:defRPr/>
            </a:pPr>
            <a:endParaRPr lang="en-US" altLang="de-DE" dirty="0"/>
          </a:p>
          <a:p>
            <a:pPr marL="914400" lvl="2" indent="0" algn="just">
              <a:buFont typeface="Wingdings" panose="05000000000000000000" pitchFamily="2" charset="2"/>
              <a:buNone/>
              <a:defRPr/>
            </a:pPr>
            <a:r>
              <a:rPr lang="en-US" altLang="de-DE" dirty="0"/>
              <a:t>     (</a:t>
            </a:r>
            <a:r>
              <a:rPr lang="en-US" altLang="de-DE" dirty="0" err="1"/>
              <a:t>Diese</a:t>
            </a:r>
            <a:r>
              <a:rPr lang="en-US" altLang="de-DE" dirty="0"/>
              <a:t> </a:t>
            </a:r>
            <a:r>
              <a:rPr lang="en-US" altLang="de-DE" dirty="0" err="1"/>
              <a:t>Vorschriften</a:t>
            </a:r>
            <a:r>
              <a:rPr lang="en-US" altLang="de-DE" dirty="0"/>
              <a:t> </a:t>
            </a:r>
            <a:r>
              <a:rPr lang="en-US" altLang="de-DE" dirty="0" err="1"/>
              <a:t>gelten</a:t>
            </a:r>
            <a:r>
              <a:rPr lang="en-US" altLang="de-DE" dirty="0"/>
              <a:t> </a:t>
            </a:r>
            <a:r>
              <a:rPr lang="en-US" altLang="de-DE" dirty="0" err="1"/>
              <a:t>nur</a:t>
            </a:r>
            <a:r>
              <a:rPr lang="en-US" altLang="de-DE" dirty="0"/>
              <a:t> </a:t>
            </a:r>
            <a:r>
              <a:rPr lang="en-US" altLang="de-DE" dirty="0" err="1"/>
              <a:t>für</a:t>
            </a:r>
            <a:r>
              <a:rPr lang="en-US" altLang="de-DE" dirty="0"/>
              <a:t> </a:t>
            </a:r>
            <a:r>
              <a:rPr lang="de-DE" altLang="de-DE" dirty="0"/>
              <a:t>Datenbanken, die nach </a:t>
            </a:r>
          </a:p>
          <a:p>
            <a:pPr marL="914400" lvl="2" indent="0" algn="just">
              <a:buFont typeface="Wingdings" panose="05000000000000000000" pitchFamily="2" charset="2"/>
              <a:buNone/>
              <a:defRPr/>
            </a:pPr>
            <a:r>
              <a:rPr lang="de-DE" altLang="de-DE" dirty="0"/>
              <a:t>     01.01.1983 hergestellt worden sind</a:t>
            </a:r>
            <a:r>
              <a:rPr lang="en-US" altLang="de-DE" dirty="0"/>
              <a:t>)</a:t>
            </a:r>
          </a:p>
          <a:p>
            <a:pPr marL="0" indent="0">
              <a:buFont typeface="Wingdings" panose="05000000000000000000" pitchFamily="2" charset="2"/>
              <a:buNone/>
              <a:defRPr/>
            </a:pPr>
            <a:endParaRPr lang="en-US" altLang="de-DE" dirty="0"/>
          </a:p>
          <a:p>
            <a:pPr>
              <a:defRPr/>
            </a:pPr>
            <a:endParaRPr lang="en-US" altLang="de-DE" dirty="0"/>
          </a:p>
          <a:p>
            <a:pPr marL="0" indent="0">
              <a:buFont typeface="Wingdings" panose="05000000000000000000" pitchFamily="2" charset="2"/>
              <a:buNone/>
              <a:defRPr/>
            </a:pPr>
            <a:endParaRPr lang="en-US" altLang="de-DE" dirty="0"/>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31</a:t>
            </a:fld>
            <a:endParaRPr lang="de-DE" dirty="0"/>
          </a:p>
        </p:txBody>
      </p:sp>
    </p:spTree>
    <p:extLst>
      <p:ext uri="{BB962C8B-B14F-4D97-AF65-F5344CB8AC3E}">
        <p14:creationId xmlns:p14="http://schemas.microsoft.com/office/powerpoint/2010/main" val="29567433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7" name="Rectangle 2"/>
          <p:cNvSpPr>
            <a:spLocks noGrp="1" noChangeArrowheads="1"/>
          </p:cNvSpPr>
          <p:nvPr>
            <p:ph type="title"/>
          </p:nvPr>
        </p:nvSpPr>
        <p:spPr/>
        <p:txBody>
          <a:bodyPr/>
          <a:lstStyle/>
          <a:p>
            <a:r>
              <a:rPr lang="de-DE" altLang="de-DE" dirty="0"/>
              <a:t>2. Einführung ins Urheberrecht - UrhG</a:t>
            </a:r>
          </a:p>
        </p:txBody>
      </p:sp>
      <p:sp>
        <p:nvSpPr>
          <p:cNvPr id="24582" name="Rectangle 3"/>
          <p:cNvSpPr>
            <a:spLocks noGrp="1" noChangeArrowheads="1"/>
          </p:cNvSpPr>
          <p:nvPr>
            <p:ph idx="1"/>
          </p:nvPr>
        </p:nvSpPr>
        <p:spPr/>
        <p:txBody>
          <a:bodyPr/>
          <a:lstStyle/>
          <a:p>
            <a:pPr>
              <a:defRPr/>
            </a:pPr>
            <a:r>
              <a:rPr lang="en-US" altLang="de-DE" dirty="0" err="1">
                <a:latin typeface="Arial Bold" charset="0"/>
                <a:ea typeface="Arial Bold" charset="0"/>
                <a:cs typeface="Arial Bold" charset="0"/>
                <a:sym typeface="Arial Bold" charset="0"/>
              </a:rPr>
              <a:t>Beispiele</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für</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Prüfung</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einer</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Nutzungsanfrage</a:t>
            </a:r>
            <a:r>
              <a:rPr lang="en-US" altLang="de-DE" dirty="0">
                <a:latin typeface="Arial Bold" charset="0"/>
                <a:ea typeface="Arial Bold" charset="0"/>
                <a:cs typeface="Arial Bold" charset="0"/>
                <a:sym typeface="Arial Bold" charset="0"/>
              </a:rPr>
              <a:t>:</a:t>
            </a:r>
            <a:r>
              <a:rPr lang="en-US" altLang="de-DE" dirty="0">
                <a:latin typeface="Arial Bold" charset="0"/>
                <a:ea typeface="ヒラギノ角ゴ ProN W6" charset="0"/>
                <a:cs typeface="ヒラギノ角ゴ ProN W6" charset="0"/>
                <a:sym typeface="Arial Bold" charset="0"/>
              </a:rPr>
              <a:t>	</a:t>
            </a:r>
          </a:p>
          <a:p>
            <a:pPr>
              <a:defRPr/>
            </a:pPr>
            <a:endParaRPr lang="en-US" altLang="de-DE" dirty="0">
              <a:latin typeface="Arial Bold" charset="0"/>
              <a:ea typeface="ヒラギノ角ゴ ProN W6" charset="0"/>
              <a:cs typeface="ヒラギノ角ゴ ProN W6" charset="0"/>
              <a:sym typeface="Arial Bold" charset="0"/>
            </a:endParaRPr>
          </a:p>
          <a:p>
            <a:pPr algn="just">
              <a:defRPr/>
            </a:pPr>
            <a:r>
              <a:rPr lang="en-US" altLang="de-DE" dirty="0"/>
              <a:t>1. </a:t>
            </a:r>
            <a:r>
              <a:rPr lang="en-US" altLang="de-DE" dirty="0" err="1"/>
              <a:t>Anfrage</a:t>
            </a:r>
            <a:r>
              <a:rPr lang="en-US" altLang="de-DE" dirty="0"/>
              <a:t> </a:t>
            </a:r>
            <a:r>
              <a:rPr lang="en-US" altLang="de-DE" dirty="0" err="1"/>
              <a:t>zur</a:t>
            </a:r>
            <a:r>
              <a:rPr lang="en-US" altLang="de-DE" dirty="0"/>
              <a:t> </a:t>
            </a:r>
            <a:r>
              <a:rPr lang="en-US" altLang="de-DE" dirty="0" err="1"/>
              <a:t>Veröffentlichung</a:t>
            </a:r>
            <a:r>
              <a:rPr lang="en-US" altLang="de-DE" dirty="0"/>
              <a:t> </a:t>
            </a:r>
            <a:r>
              <a:rPr lang="en-US" altLang="de-DE" dirty="0" err="1"/>
              <a:t>einer</a:t>
            </a:r>
            <a:r>
              <a:rPr lang="en-US" altLang="de-DE" dirty="0"/>
              <a:t> </a:t>
            </a:r>
            <a:r>
              <a:rPr lang="en-US" altLang="de-DE" b="1" dirty="0" err="1"/>
              <a:t>topographischen</a:t>
            </a:r>
            <a:r>
              <a:rPr lang="en-US" altLang="de-DE" b="1" dirty="0"/>
              <a:t> </a:t>
            </a:r>
            <a:r>
              <a:rPr lang="en-US" altLang="de-DE" b="1" dirty="0" err="1"/>
              <a:t>Karte</a:t>
            </a:r>
            <a:r>
              <a:rPr lang="en-US" altLang="de-DE" dirty="0"/>
              <a:t> des </a:t>
            </a:r>
            <a:r>
              <a:rPr lang="en-US" altLang="de-DE" dirty="0" err="1"/>
              <a:t>Hessischen</a:t>
            </a:r>
            <a:r>
              <a:rPr lang="en-US" altLang="de-DE" dirty="0"/>
              <a:t> </a:t>
            </a:r>
            <a:r>
              <a:rPr lang="en-US" altLang="de-DE" dirty="0" err="1"/>
              <a:t>Landesvermessungsamtes</a:t>
            </a:r>
            <a:r>
              <a:rPr lang="en-US" altLang="de-DE" dirty="0"/>
              <a:t> </a:t>
            </a:r>
            <a:r>
              <a:rPr lang="en-US" altLang="de-DE" dirty="0" err="1"/>
              <a:t>aus</a:t>
            </a:r>
            <a:r>
              <a:rPr lang="en-US" altLang="de-DE" dirty="0"/>
              <a:t> </a:t>
            </a:r>
            <a:r>
              <a:rPr lang="en-US" altLang="de-DE" dirty="0" err="1"/>
              <a:t>dem</a:t>
            </a:r>
            <a:r>
              <a:rPr lang="en-US" altLang="de-DE" dirty="0"/>
              <a:t> </a:t>
            </a:r>
            <a:r>
              <a:rPr lang="en-US" altLang="de-DE" dirty="0" err="1"/>
              <a:t>Jahr</a:t>
            </a:r>
            <a:r>
              <a:rPr lang="en-US" altLang="de-DE" dirty="0"/>
              <a:t> </a:t>
            </a:r>
            <a:r>
              <a:rPr lang="en-US" altLang="de-DE" b="1" dirty="0"/>
              <a:t>1967</a:t>
            </a:r>
            <a:r>
              <a:rPr lang="en-US" altLang="de-DE" dirty="0"/>
              <a:t> </a:t>
            </a:r>
            <a:r>
              <a:rPr lang="en-US" altLang="de-DE" dirty="0" err="1"/>
              <a:t>bei</a:t>
            </a:r>
            <a:r>
              <a:rPr lang="en-US" altLang="de-DE" dirty="0"/>
              <a:t> Wikipedia</a:t>
            </a:r>
          </a:p>
          <a:p>
            <a:pPr algn="just">
              <a:defRPr/>
            </a:pPr>
            <a:endParaRPr lang="en-US" altLang="de-DE" dirty="0"/>
          </a:p>
          <a:p>
            <a:pPr lvl="2" algn="just">
              <a:defRPr/>
            </a:pPr>
            <a:r>
              <a:rPr lang="en-US" altLang="de-DE" dirty="0"/>
              <a:t>ABER: </a:t>
            </a:r>
            <a:r>
              <a:rPr lang="en-US" altLang="de-DE" dirty="0" err="1"/>
              <a:t>Urheberrecht</a:t>
            </a:r>
            <a:r>
              <a:rPr lang="en-US" altLang="de-DE" dirty="0"/>
              <a:t> </a:t>
            </a:r>
            <a:r>
              <a:rPr lang="en-US" altLang="de-DE" dirty="0" err="1"/>
              <a:t>eines</a:t>
            </a:r>
            <a:r>
              <a:rPr lang="en-US" altLang="de-DE" dirty="0"/>
              <a:t> </a:t>
            </a:r>
            <a:r>
              <a:rPr lang="en-US" altLang="de-DE" dirty="0" err="1"/>
              <a:t>geschützten</a:t>
            </a:r>
            <a:r>
              <a:rPr lang="en-US" altLang="de-DE" dirty="0"/>
              <a:t> </a:t>
            </a:r>
            <a:r>
              <a:rPr lang="en-US" altLang="de-DE" dirty="0" err="1"/>
              <a:t>Werkes</a:t>
            </a:r>
            <a:r>
              <a:rPr lang="en-US" altLang="de-DE" dirty="0"/>
              <a:t> </a:t>
            </a:r>
          </a:p>
          <a:p>
            <a:pPr marL="914400" lvl="2" indent="0" algn="just">
              <a:buFont typeface="Wingdings" panose="05000000000000000000" pitchFamily="2" charset="2"/>
              <a:buNone/>
              <a:defRPr/>
            </a:pPr>
            <a:r>
              <a:rPr lang="en-US" altLang="de-DE" dirty="0"/>
              <a:t>    </a:t>
            </a:r>
            <a:r>
              <a:rPr lang="en-US" altLang="de-DE" dirty="0" err="1"/>
              <a:t>gemäß</a:t>
            </a:r>
            <a:r>
              <a:rPr lang="en-US" altLang="de-DE" dirty="0"/>
              <a:t> § 2 Abs.1 Nr.7 </a:t>
            </a:r>
            <a:r>
              <a:rPr lang="en-US" altLang="de-DE" dirty="0" err="1"/>
              <a:t>UrhG</a:t>
            </a:r>
            <a:endParaRPr lang="en-US" altLang="de-DE" dirty="0"/>
          </a:p>
          <a:p>
            <a:pPr lvl="2" algn="just">
              <a:defRPr/>
            </a:pPr>
            <a:endParaRPr lang="en-US" altLang="de-DE" dirty="0"/>
          </a:p>
          <a:p>
            <a:pPr marL="914400" lvl="2" indent="0" algn="just">
              <a:buFont typeface="Wingdings" panose="05000000000000000000" pitchFamily="2" charset="2"/>
              <a:buNone/>
              <a:defRPr/>
            </a:pPr>
            <a:r>
              <a:rPr lang="en-US" altLang="de-DE" dirty="0"/>
              <a:t>     (</a:t>
            </a:r>
            <a:r>
              <a:rPr lang="de-DE" altLang="de-DE" dirty="0"/>
              <a:t>Die Dauer des Urheberrechts beträgt gemäß §§ 64, 69 </a:t>
            </a:r>
          </a:p>
          <a:p>
            <a:pPr marL="914400" lvl="2" indent="0" algn="just">
              <a:buFont typeface="Wingdings" panose="05000000000000000000" pitchFamily="2" charset="2"/>
              <a:buNone/>
              <a:defRPr/>
            </a:pPr>
            <a:r>
              <a:rPr lang="de-DE" altLang="de-DE" dirty="0"/>
              <a:t>      UrhG siebzig Jahre nach dem Ablauf des Kalenderjahres, </a:t>
            </a:r>
          </a:p>
          <a:p>
            <a:pPr marL="914400" lvl="2" indent="0" algn="just">
              <a:buFont typeface="Wingdings" panose="05000000000000000000" pitchFamily="2" charset="2"/>
              <a:buNone/>
              <a:defRPr/>
            </a:pPr>
            <a:r>
              <a:rPr lang="de-DE" altLang="de-DE" dirty="0"/>
              <a:t>      in dem der Urheber verstorben ist.</a:t>
            </a:r>
            <a:r>
              <a:rPr lang="en-US" altLang="de-DE" dirty="0"/>
              <a:t>)</a:t>
            </a:r>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32</a:t>
            </a:fld>
            <a:endParaRPr lang="de-DE" dirty="0"/>
          </a:p>
        </p:txBody>
      </p:sp>
    </p:spTree>
    <p:extLst>
      <p:ext uri="{BB962C8B-B14F-4D97-AF65-F5344CB8AC3E}">
        <p14:creationId xmlns:p14="http://schemas.microsoft.com/office/powerpoint/2010/main" val="8583513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5" name="Rectangle 2"/>
          <p:cNvSpPr>
            <a:spLocks noGrp="1" noChangeArrowheads="1"/>
          </p:cNvSpPr>
          <p:nvPr>
            <p:ph type="title"/>
          </p:nvPr>
        </p:nvSpPr>
        <p:spPr/>
        <p:txBody>
          <a:bodyPr/>
          <a:lstStyle/>
          <a:p>
            <a:r>
              <a:rPr lang="de-DE" altLang="de-DE" dirty="0"/>
              <a:t>2. Einführung ins Urheberrecht - UrhG</a:t>
            </a:r>
          </a:p>
        </p:txBody>
      </p:sp>
      <p:sp>
        <p:nvSpPr>
          <p:cNvPr id="24582" name="Rectangle 3"/>
          <p:cNvSpPr>
            <a:spLocks noGrp="1" noChangeArrowheads="1"/>
          </p:cNvSpPr>
          <p:nvPr>
            <p:ph idx="1"/>
          </p:nvPr>
        </p:nvSpPr>
        <p:spPr/>
        <p:txBody>
          <a:bodyPr/>
          <a:lstStyle/>
          <a:p>
            <a:pPr>
              <a:defRPr/>
            </a:pPr>
            <a:r>
              <a:rPr lang="en-US" altLang="de-DE" dirty="0" err="1">
                <a:latin typeface="Arial Bold" charset="0"/>
                <a:ea typeface="Arial Bold" charset="0"/>
                <a:cs typeface="Arial Bold" charset="0"/>
                <a:sym typeface="Arial Bold" charset="0"/>
              </a:rPr>
              <a:t>Beispiele</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für</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Prüfung</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einer</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Nutzungsanfrage</a:t>
            </a:r>
            <a:r>
              <a:rPr lang="en-US" altLang="de-DE" dirty="0">
                <a:latin typeface="Arial Bold" charset="0"/>
                <a:ea typeface="Arial Bold" charset="0"/>
                <a:cs typeface="Arial Bold" charset="0"/>
                <a:sym typeface="Arial Bold" charset="0"/>
              </a:rPr>
              <a:t>:</a:t>
            </a:r>
            <a:r>
              <a:rPr lang="en-US" altLang="de-DE" dirty="0">
                <a:latin typeface="Arial Bold" charset="0"/>
                <a:ea typeface="ヒラギノ角ゴ ProN W6" charset="0"/>
                <a:cs typeface="ヒラギノ角ゴ ProN W6" charset="0"/>
                <a:sym typeface="Arial Bold" charset="0"/>
              </a:rPr>
              <a:t>	</a:t>
            </a:r>
          </a:p>
          <a:p>
            <a:pPr>
              <a:defRPr/>
            </a:pPr>
            <a:endParaRPr lang="en-US" altLang="de-DE" dirty="0">
              <a:latin typeface="Arial Bold" charset="0"/>
              <a:ea typeface="ヒラギノ角ゴ ProN W6" charset="0"/>
              <a:cs typeface="ヒラギノ角ゴ ProN W6" charset="0"/>
              <a:sym typeface="Arial Bold" charset="0"/>
            </a:endParaRPr>
          </a:p>
          <a:p>
            <a:pPr algn="just">
              <a:defRPr/>
            </a:pPr>
            <a:r>
              <a:rPr lang="en-US" altLang="de-DE" dirty="0"/>
              <a:t>2. </a:t>
            </a:r>
            <a:r>
              <a:rPr lang="en-US" altLang="de-DE" dirty="0" err="1"/>
              <a:t>Anfrage</a:t>
            </a:r>
            <a:r>
              <a:rPr lang="en-US" altLang="de-DE" dirty="0"/>
              <a:t> </a:t>
            </a:r>
            <a:r>
              <a:rPr lang="en-US" altLang="de-DE" dirty="0" err="1"/>
              <a:t>zur</a:t>
            </a:r>
            <a:r>
              <a:rPr lang="en-US" altLang="de-DE" dirty="0"/>
              <a:t> </a:t>
            </a:r>
            <a:r>
              <a:rPr lang="de-DE" altLang="de-DE" dirty="0"/>
              <a:t>Veröffentlichung eines </a:t>
            </a:r>
            <a:r>
              <a:rPr lang="de-DE" altLang="de-DE" b="1" dirty="0"/>
              <a:t>Luftbildes</a:t>
            </a:r>
            <a:r>
              <a:rPr lang="de-DE" altLang="de-DE" dirty="0"/>
              <a:t> des Hessischen Landesvermessungsamtes von </a:t>
            </a:r>
            <a:r>
              <a:rPr lang="de-DE" altLang="de-DE" b="1" dirty="0"/>
              <a:t>1953</a:t>
            </a:r>
            <a:r>
              <a:rPr lang="de-DE" altLang="de-DE" dirty="0"/>
              <a:t> durch den Westermann Schulbuchverlag</a:t>
            </a:r>
            <a:endParaRPr lang="en-US" altLang="de-DE" dirty="0"/>
          </a:p>
          <a:p>
            <a:pPr lvl="2" algn="just">
              <a:defRPr/>
            </a:pPr>
            <a:endParaRPr lang="en-US" altLang="de-DE" dirty="0"/>
          </a:p>
          <a:p>
            <a:pPr lvl="2" algn="just">
              <a:defRPr/>
            </a:pPr>
            <a:r>
              <a:rPr lang="en-US" altLang="de-DE" dirty="0" err="1"/>
              <a:t>Keine</a:t>
            </a:r>
            <a:r>
              <a:rPr lang="en-US" altLang="de-DE" dirty="0"/>
              <a:t> </a:t>
            </a:r>
            <a:r>
              <a:rPr lang="en-US" altLang="de-DE" dirty="0" err="1"/>
              <a:t>Anwendung</a:t>
            </a:r>
            <a:r>
              <a:rPr lang="en-US" altLang="de-DE" dirty="0"/>
              <a:t> des </a:t>
            </a:r>
            <a:r>
              <a:rPr lang="en-US" altLang="de-DE" dirty="0" err="1"/>
              <a:t>öffentlich-rechtlichen</a:t>
            </a:r>
            <a:r>
              <a:rPr lang="en-US" altLang="de-DE" dirty="0"/>
              <a:t> </a:t>
            </a:r>
            <a:r>
              <a:rPr lang="en-US" altLang="de-DE" dirty="0" err="1"/>
              <a:t>Verwertungsverbotes</a:t>
            </a:r>
            <a:r>
              <a:rPr lang="en-US" altLang="de-DE" dirty="0"/>
              <a:t> </a:t>
            </a:r>
            <a:r>
              <a:rPr lang="en-US" altLang="de-DE" dirty="0" err="1"/>
              <a:t>nach</a:t>
            </a:r>
            <a:r>
              <a:rPr lang="en-US" altLang="de-DE" dirty="0"/>
              <a:t> </a:t>
            </a:r>
            <a:r>
              <a:rPr lang="en-US" altLang="de-DE" dirty="0" err="1"/>
              <a:t>Hessischem</a:t>
            </a:r>
            <a:r>
              <a:rPr lang="en-US" altLang="de-DE" dirty="0"/>
              <a:t> </a:t>
            </a:r>
            <a:r>
              <a:rPr lang="en-US" altLang="de-DE" dirty="0" err="1"/>
              <a:t>Vermessungs</a:t>
            </a:r>
            <a:r>
              <a:rPr lang="en-US" altLang="de-DE" dirty="0"/>
              <a:t>- und </a:t>
            </a:r>
            <a:r>
              <a:rPr lang="en-US" altLang="de-DE" dirty="0" err="1"/>
              <a:t>Geoinformationsgesetz</a:t>
            </a:r>
            <a:r>
              <a:rPr lang="en-US" altLang="de-DE" dirty="0"/>
              <a:t> (HVGG) </a:t>
            </a:r>
            <a:r>
              <a:rPr lang="en-US" altLang="de-DE" dirty="0" err="1"/>
              <a:t>vom</a:t>
            </a:r>
            <a:r>
              <a:rPr lang="en-US" altLang="de-DE" dirty="0"/>
              <a:t> 06.09.2007</a:t>
            </a:r>
          </a:p>
          <a:p>
            <a:pPr lvl="2" algn="just">
              <a:defRPr/>
            </a:pPr>
            <a:endParaRPr lang="en-US" altLang="de-DE" dirty="0"/>
          </a:p>
          <a:p>
            <a:pPr marL="914400" lvl="2" indent="0" algn="just">
              <a:buFont typeface="Wingdings" panose="05000000000000000000" pitchFamily="2" charset="2"/>
              <a:buNone/>
              <a:defRPr/>
            </a:pPr>
            <a:r>
              <a:rPr lang="en-US" altLang="de-DE" dirty="0"/>
              <a:t>     (Das </a:t>
            </a:r>
            <a:r>
              <a:rPr lang="en-US" altLang="de-DE" dirty="0" err="1"/>
              <a:t>Gesetz</a:t>
            </a:r>
            <a:r>
              <a:rPr lang="en-US" altLang="de-DE" dirty="0"/>
              <a:t> gilt </a:t>
            </a:r>
            <a:r>
              <a:rPr lang="en-US" altLang="de-DE" dirty="0" err="1"/>
              <a:t>nur</a:t>
            </a:r>
            <a:r>
              <a:rPr lang="en-US" altLang="de-DE" dirty="0"/>
              <a:t> </a:t>
            </a:r>
            <a:r>
              <a:rPr lang="en-US" altLang="de-DE" dirty="0" err="1"/>
              <a:t>für</a:t>
            </a:r>
            <a:r>
              <a:rPr lang="en-US" altLang="de-DE" dirty="0"/>
              <a:t> </a:t>
            </a:r>
            <a:r>
              <a:rPr lang="en-US" altLang="de-DE" dirty="0" err="1"/>
              <a:t>Daten</a:t>
            </a:r>
            <a:r>
              <a:rPr lang="en-US" altLang="de-DE" dirty="0"/>
              <a:t> der </a:t>
            </a:r>
            <a:r>
              <a:rPr lang="en-US" altLang="de-DE" dirty="0" err="1"/>
              <a:t>Landesvermessung</a:t>
            </a:r>
            <a:r>
              <a:rPr lang="en-US" altLang="de-DE" dirty="0"/>
              <a:t>, die </a:t>
            </a:r>
            <a:r>
              <a:rPr lang="en-US" altLang="de-DE" dirty="0" err="1"/>
              <a:t>nach</a:t>
            </a:r>
            <a:r>
              <a:rPr lang="en-US" altLang="de-DE" dirty="0"/>
              <a:t>  </a:t>
            </a:r>
          </a:p>
          <a:p>
            <a:pPr marL="914400" lvl="2" indent="0" algn="just">
              <a:buFont typeface="Wingdings" panose="05000000000000000000" pitchFamily="2" charset="2"/>
              <a:buNone/>
              <a:defRPr/>
            </a:pPr>
            <a:r>
              <a:rPr lang="en-US" altLang="de-DE" dirty="0"/>
              <a:t>      der </a:t>
            </a:r>
            <a:r>
              <a:rPr lang="en-US" altLang="de-DE" dirty="0" err="1"/>
              <a:t>Verkündung</a:t>
            </a:r>
            <a:r>
              <a:rPr lang="en-US" altLang="de-DE" dirty="0"/>
              <a:t> des </a:t>
            </a:r>
            <a:r>
              <a:rPr lang="en-US" altLang="de-DE" dirty="0" err="1"/>
              <a:t>Gesetzes</a:t>
            </a:r>
            <a:r>
              <a:rPr lang="en-US" altLang="de-DE" dirty="0"/>
              <a:t> </a:t>
            </a:r>
            <a:r>
              <a:rPr lang="en-US" altLang="de-DE" dirty="0" err="1"/>
              <a:t>über</a:t>
            </a:r>
            <a:r>
              <a:rPr lang="en-US" altLang="de-DE" dirty="0"/>
              <a:t> die </a:t>
            </a:r>
            <a:r>
              <a:rPr lang="en-US" altLang="de-DE" dirty="0" err="1"/>
              <a:t>Landesvermessung</a:t>
            </a:r>
            <a:r>
              <a:rPr lang="en-US" altLang="de-DE" dirty="0"/>
              <a:t> am </a:t>
            </a:r>
          </a:p>
          <a:p>
            <a:pPr marL="914400" lvl="2" indent="0" algn="just">
              <a:buFont typeface="Wingdings" panose="05000000000000000000" pitchFamily="2" charset="2"/>
              <a:buNone/>
              <a:defRPr/>
            </a:pPr>
            <a:r>
              <a:rPr lang="en-US" altLang="de-DE" dirty="0"/>
              <a:t>      23.03.1970 </a:t>
            </a:r>
            <a:r>
              <a:rPr lang="en-US" altLang="de-DE" dirty="0" err="1"/>
              <a:t>erhoben</a:t>
            </a:r>
            <a:r>
              <a:rPr lang="en-US" altLang="de-DE" dirty="0"/>
              <a:t> </a:t>
            </a:r>
            <a:r>
              <a:rPr lang="en-US" altLang="de-DE" dirty="0" err="1"/>
              <a:t>worden</a:t>
            </a:r>
            <a:r>
              <a:rPr lang="en-US" altLang="de-DE" dirty="0"/>
              <a:t> </a:t>
            </a:r>
            <a:r>
              <a:rPr lang="en-US" altLang="de-DE" dirty="0" err="1"/>
              <a:t>sind</a:t>
            </a:r>
            <a:r>
              <a:rPr lang="en-US" altLang="de-DE" dirty="0"/>
              <a:t>)</a:t>
            </a:r>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33</a:t>
            </a:fld>
            <a:endParaRPr lang="de-DE" dirty="0"/>
          </a:p>
        </p:txBody>
      </p:sp>
    </p:spTree>
    <p:extLst>
      <p:ext uri="{BB962C8B-B14F-4D97-AF65-F5344CB8AC3E}">
        <p14:creationId xmlns:p14="http://schemas.microsoft.com/office/powerpoint/2010/main" val="1503110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8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582">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582">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58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3" name="Rectangle 2"/>
          <p:cNvSpPr>
            <a:spLocks noGrp="1" noChangeArrowheads="1"/>
          </p:cNvSpPr>
          <p:nvPr>
            <p:ph type="title"/>
          </p:nvPr>
        </p:nvSpPr>
        <p:spPr/>
        <p:txBody>
          <a:bodyPr/>
          <a:lstStyle/>
          <a:p>
            <a:r>
              <a:rPr lang="de-DE" altLang="de-DE" dirty="0"/>
              <a:t>2. Einführung ins Urheberrecht - UrhG</a:t>
            </a:r>
          </a:p>
        </p:txBody>
      </p:sp>
      <p:sp>
        <p:nvSpPr>
          <p:cNvPr id="24582" name="Rectangle 3"/>
          <p:cNvSpPr>
            <a:spLocks noGrp="1" noChangeArrowheads="1"/>
          </p:cNvSpPr>
          <p:nvPr>
            <p:ph idx="1"/>
          </p:nvPr>
        </p:nvSpPr>
        <p:spPr/>
        <p:txBody>
          <a:bodyPr/>
          <a:lstStyle/>
          <a:p>
            <a:pPr>
              <a:defRPr/>
            </a:pPr>
            <a:r>
              <a:rPr lang="en-US" altLang="de-DE" dirty="0" err="1">
                <a:latin typeface="Arial Bold" charset="0"/>
                <a:ea typeface="Arial Bold" charset="0"/>
                <a:cs typeface="Arial Bold" charset="0"/>
                <a:sym typeface="Arial Bold" charset="0"/>
              </a:rPr>
              <a:t>Beispiele</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für</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Prüfung</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einer</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Nutzungsanfrage</a:t>
            </a:r>
            <a:r>
              <a:rPr lang="en-US" altLang="de-DE" dirty="0">
                <a:latin typeface="Arial Bold" charset="0"/>
                <a:ea typeface="Arial Bold" charset="0"/>
                <a:cs typeface="Arial Bold" charset="0"/>
                <a:sym typeface="Arial Bold" charset="0"/>
              </a:rPr>
              <a:t>:</a:t>
            </a:r>
            <a:r>
              <a:rPr lang="en-US" altLang="de-DE" dirty="0">
                <a:latin typeface="Arial Bold" charset="0"/>
                <a:ea typeface="ヒラギノ角ゴ ProN W6" charset="0"/>
                <a:cs typeface="ヒラギノ角ゴ ProN W6" charset="0"/>
                <a:sym typeface="Arial Bold" charset="0"/>
              </a:rPr>
              <a:t>	</a:t>
            </a:r>
          </a:p>
          <a:p>
            <a:pPr>
              <a:defRPr/>
            </a:pPr>
            <a:endParaRPr lang="en-US" altLang="de-DE" dirty="0">
              <a:latin typeface="Arial Bold" charset="0"/>
              <a:ea typeface="ヒラギノ角ゴ ProN W6" charset="0"/>
              <a:cs typeface="ヒラギノ角ゴ ProN W6" charset="0"/>
              <a:sym typeface="Arial Bold" charset="0"/>
            </a:endParaRPr>
          </a:p>
          <a:p>
            <a:pPr algn="just">
              <a:defRPr/>
            </a:pPr>
            <a:r>
              <a:rPr lang="en-US" altLang="de-DE" dirty="0"/>
              <a:t>2. </a:t>
            </a:r>
            <a:r>
              <a:rPr lang="en-US" altLang="de-DE" dirty="0" err="1"/>
              <a:t>Anfrage</a:t>
            </a:r>
            <a:r>
              <a:rPr lang="en-US" altLang="de-DE" dirty="0"/>
              <a:t> </a:t>
            </a:r>
            <a:r>
              <a:rPr lang="en-US" altLang="de-DE" dirty="0" err="1"/>
              <a:t>zur</a:t>
            </a:r>
            <a:r>
              <a:rPr lang="en-US" altLang="de-DE" dirty="0"/>
              <a:t> </a:t>
            </a:r>
            <a:r>
              <a:rPr lang="de-DE" altLang="de-DE" dirty="0"/>
              <a:t>Veröffentlichung eines </a:t>
            </a:r>
            <a:r>
              <a:rPr lang="de-DE" altLang="de-DE" b="1" dirty="0"/>
              <a:t>Luftbildes</a:t>
            </a:r>
            <a:r>
              <a:rPr lang="de-DE" altLang="de-DE" dirty="0"/>
              <a:t> des Hessischen Landesvermessungsamtes von </a:t>
            </a:r>
            <a:r>
              <a:rPr lang="de-DE" altLang="de-DE" b="1" dirty="0"/>
              <a:t>1953</a:t>
            </a:r>
            <a:r>
              <a:rPr lang="de-DE" altLang="de-DE" dirty="0"/>
              <a:t> durch den Westermann Schulbuchverlag</a:t>
            </a:r>
            <a:endParaRPr lang="en-US" altLang="de-DE" dirty="0"/>
          </a:p>
          <a:p>
            <a:pPr algn="just">
              <a:defRPr/>
            </a:pPr>
            <a:endParaRPr lang="en-US" altLang="de-DE" dirty="0"/>
          </a:p>
          <a:p>
            <a:pPr lvl="2" algn="just">
              <a:defRPr/>
            </a:pPr>
            <a:r>
              <a:rPr lang="en-US" altLang="de-DE" dirty="0" err="1"/>
              <a:t>Kein</a:t>
            </a:r>
            <a:r>
              <a:rPr lang="en-US" altLang="de-DE" dirty="0"/>
              <a:t> </a:t>
            </a:r>
            <a:r>
              <a:rPr lang="en-US" altLang="de-DE" dirty="0" err="1"/>
              <a:t>Urheberrecht</a:t>
            </a:r>
            <a:r>
              <a:rPr lang="en-US" altLang="de-DE" dirty="0"/>
              <a:t> </a:t>
            </a:r>
            <a:r>
              <a:rPr lang="en-US" altLang="de-DE" dirty="0" err="1"/>
              <a:t>eines</a:t>
            </a:r>
            <a:r>
              <a:rPr lang="en-US" altLang="de-DE" dirty="0"/>
              <a:t> </a:t>
            </a:r>
            <a:r>
              <a:rPr lang="en-US" altLang="de-DE" dirty="0" err="1"/>
              <a:t>geschützten</a:t>
            </a:r>
            <a:r>
              <a:rPr lang="en-US" altLang="de-DE" dirty="0"/>
              <a:t> </a:t>
            </a:r>
            <a:r>
              <a:rPr lang="en-US" altLang="de-DE" dirty="0" err="1"/>
              <a:t>Werkes</a:t>
            </a:r>
            <a:r>
              <a:rPr lang="en-US" altLang="de-DE" dirty="0"/>
              <a:t> </a:t>
            </a:r>
          </a:p>
          <a:p>
            <a:pPr marL="914400" lvl="2" indent="0" algn="just">
              <a:buFont typeface="Wingdings" panose="05000000000000000000" pitchFamily="2" charset="2"/>
              <a:buNone/>
              <a:defRPr/>
            </a:pPr>
            <a:r>
              <a:rPr lang="en-US" altLang="de-DE" dirty="0"/>
              <a:t>    </a:t>
            </a:r>
            <a:r>
              <a:rPr lang="en-US" altLang="de-DE" dirty="0" err="1"/>
              <a:t>gemäß</a:t>
            </a:r>
            <a:r>
              <a:rPr lang="en-US" altLang="de-DE" dirty="0"/>
              <a:t> § 2 Abs.1 Nr.5 </a:t>
            </a:r>
            <a:r>
              <a:rPr lang="en-US" altLang="de-DE" dirty="0" err="1"/>
              <a:t>UrhG</a:t>
            </a:r>
            <a:endParaRPr lang="en-US" altLang="de-DE" dirty="0"/>
          </a:p>
          <a:p>
            <a:pPr lvl="2" algn="just">
              <a:defRPr/>
            </a:pPr>
            <a:endParaRPr lang="en-US" altLang="de-DE" dirty="0"/>
          </a:p>
          <a:p>
            <a:pPr marL="914400" lvl="2" indent="0" algn="just">
              <a:buFont typeface="Wingdings" panose="05000000000000000000" pitchFamily="2" charset="2"/>
              <a:buNone/>
              <a:defRPr/>
            </a:pPr>
            <a:r>
              <a:rPr lang="en-US" altLang="de-DE" dirty="0"/>
              <a:t>    (</a:t>
            </a:r>
            <a:r>
              <a:rPr lang="en-US" altLang="de-DE" dirty="0" err="1"/>
              <a:t>Diese</a:t>
            </a:r>
            <a:r>
              <a:rPr lang="en-US" altLang="de-DE" dirty="0"/>
              <a:t> </a:t>
            </a:r>
            <a:r>
              <a:rPr lang="en-US" altLang="de-DE" dirty="0" err="1"/>
              <a:t>Vorschrift</a:t>
            </a:r>
            <a:r>
              <a:rPr lang="en-US" altLang="de-DE" dirty="0"/>
              <a:t> gilt </a:t>
            </a:r>
            <a:r>
              <a:rPr lang="en-US" altLang="de-DE" dirty="0" err="1"/>
              <a:t>nur</a:t>
            </a:r>
            <a:r>
              <a:rPr lang="en-US" altLang="de-DE" dirty="0"/>
              <a:t> </a:t>
            </a:r>
            <a:r>
              <a:rPr lang="en-US" altLang="de-DE" dirty="0" err="1"/>
              <a:t>für</a:t>
            </a:r>
            <a:r>
              <a:rPr lang="en-US" altLang="de-DE" dirty="0"/>
              <a:t> </a:t>
            </a:r>
            <a:r>
              <a:rPr lang="de-DE" altLang="de-DE" dirty="0"/>
              <a:t>Lichtbildwerke einschließlich der </a:t>
            </a:r>
          </a:p>
          <a:p>
            <a:pPr marL="914400" lvl="2" indent="0" algn="just">
              <a:buFont typeface="Wingdings" panose="05000000000000000000" pitchFamily="2" charset="2"/>
              <a:buNone/>
              <a:defRPr/>
            </a:pPr>
            <a:r>
              <a:rPr lang="de-DE" altLang="de-DE" dirty="0"/>
              <a:t>     Werke, die ähnlich wie Luftbildwerke geschaffen werden</a:t>
            </a:r>
            <a:r>
              <a:rPr lang="en-US" altLang="de-DE" dirty="0"/>
              <a:t>)</a:t>
            </a:r>
          </a:p>
          <a:p>
            <a:pPr lvl="2" algn="just">
              <a:defRPr/>
            </a:pPr>
            <a:endParaRPr lang="en-US" altLang="de-DE" dirty="0"/>
          </a:p>
          <a:p>
            <a:pPr lvl="2" algn="just">
              <a:defRPr/>
            </a:pPr>
            <a:r>
              <a:rPr lang="en-US" altLang="de-DE" dirty="0" err="1"/>
              <a:t>Kein</a:t>
            </a:r>
            <a:r>
              <a:rPr lang="en-US" altLang="de-DE" dirty="0"/>
              <a:t> </a:t>
            </a:r>
            <a:r>
              <a:rPr lang="en-US" altLang="de-DE" dirty="0" err="1"/>
              <a:t>Leistungsschutz</a:t>
            </a:r>
            <a:r>
              <a:rPr lang="en-US" altLang="de-DE" dirty="0"/>
              <a:t> </a:t>
            </a:r>
            <a:r>
              <a:rPr lang="en-US" altLang="de-DE" dirty="0" err="1"/>
              <a:t>für</a:t>
            </a:r>
            <a:r>
              <a:rPr lang="en-US" altLang="de-DE" dirty="0"/>
              <a:t> </a:t>
            </a:r>
            <a:r>
              <a:rPr lang="en-US" altLang="de-DE" dirty="0" err="1"/>
              <a:t>Lichtbilder</a:t>
            </a:r>
            <a:r>
              <a:rPr lang="en-US" altLang="de-DE" dirty="0"/>
              <a:t> </a:t>
            </a:r>
            <a:r>
              <a:rPr lang="en-US" altLang="de-DE" dirty="0" err="1"/>
              <a:t>gemäß</a:t>
            </a:r>
            <a:r>
              <a:rPr lang="en-US" altLang="de-DE" dirty="0"/>
              <a:t> § 72 </a:t>
            </a:r>
            <a:r>
              <a:rPr lang="en-US" altLang="de-DE" dirty="0" err="1"/>
              <a:t>UrhG</a:t>
            </a:r>
            <a:endParaRPr lang="en-US" altLang="de-DE" dirty="0"/>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34</a:t>
            </a:fld>
            <a:endParaRPr lang="de-DE" dirty="0"/>
          </a:p>
        </p:txBody>
      </p:sp>
    </p:spTree>
    <p:extLst>
      <p:ext uri="{BB962C8B-B14F-4D97-AF65-F5344CB8AC3E}">
        <p14:creationId xmlns:p14="http://schemas.microsoft.com/office/powerpoint/2010/main" val="40505644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1" name="Rectangle 2"/>
          <p:cNvSpPr>
            <a:spLocks noGrp="1" noChangeArrowheads="1"/>
          </p:cNvSpPr>
          <p:nvPr>
            <p:ph type="title"/>
          </p:nvPr>
        </p:nvSpPr>
        <p:spPr/>
        <p:txBody>
          <a:bodyPr/>
          <a:lstStyle/>
          <a:p>
            <a:r>
              <a:rPr lang="de-DE" altLang="de-DE" dirty="0"/>
              <a:t>2. Einführung ins Urheberrecht - UrhG</a:t>
            </a:r>
          </a:p>
        </p:txBody>
      </p:sp>
      <p:sp>
        <p:nvSpPr>
          <p:cNvPr id="24582" name="Rectangle 3"/>
          <p:cNvSpPr>
            <a:spLocks noGrp="1" noChangeArrowheads="1"/>
          </p:cNvSpPr>
          <p:nvPr>
            <p:ph idx="1"/>
          </p:nvPr>
        </p:nvSpPr>
        <p:spPr/>
        <p:txBody>
          <a:bodyPr/>
          <a:lstStyle/>
          <a:p>
            <a:pPr>
              <a:defRPr/>
            </a:pPr>
            <a:r>
              <a:rPr lang="en-US" altLang="de-DE" dirty="0" err="1">
                <a:latin typeface="Arial Bold" charset="0"/>
                <a:ea typeface="Arial Bold" charset="0"/>
                <a:cs typeface="Arial Bold" charset="0"/>
                <a:sym typeface="Arial Bold" charset="0"/>
              </a:rPr>
              <a:t>Beispiele</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für</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Prüfung</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einer</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Nutzungsanfrage</a:t>
            </a:r>
            <a:r>
              <a:rPr lang="en-US" altLang="de-DE" dirty="0">
                <a:latin typeface="Arial Bold" charset="0"/>
                <a:ea typeface="Arial Bold" charset="0"/>
                <a:cs typeface="Arial Bold" charset="0"/>
                <a:sym typeface="Arial Bold" charset="0"/>
              </a:rPr>
              <a:t>:</a:t>
            </a:r>
            <a:r>
              <a:rPr lang="en-US" altLang="de-DE" dirty="0">
                <a:latin typeface="Arial Bold" charset="0"/>
                <a:ea typeface="ヒラギノ角ゴ ProN W6" charset="0"/>
                <a:cs typeface="ヒラギノ角ゴ ProN W6" charset="0"/>
                <a:sym typeface="Arial Bold" charset="0"/>
              </a:rPr>
              <a:t>	</a:t>
            </a:r>
          </a:p>
          <a:p>
            <a:pPr>
              <a:defRPr/>
            </a:pPr>
            <a:endParaRPr lang="en-US" altLang="de-DE" dirty="0">
              <a:latin typeface="Arial Bold" charset="0"/>
              <a:ea typeface="ヒラギノ角ゴ ProN W6" charset="0"/>
              <a:cs typeface="ヒラギノ角ゴ ProN W6" charset="0"/>
              <a:sym typeface="Arial Bold" charset="0"/>
            </a:endParaRPr>
          </a:p>
          <a:p>
            <a:pPr algn="just">
              <a:defRPr/>
            </a:pPr>
            <a:r>
              <a:rPr lang="en-US" altLang="de-DE" dirty="0"/>
              <a:t>2. </a:t>
            </a:r>
            <a:r>
              <a:rPr lang="en-US" altLang="de-DE" dirty="0" err="1"/>
              <a:t>Anfrage</a:t>
            </a:r>
            <a:r>
              <a:rPr lang="en-US" altLang="de-DE" dirty="0"/>
              <a:t> </a:t>
            </a:r>
            <a:r>
              <a:rPr lang="en-US" altLang="de-DE" dirty="0" err="1"/>
              <a:t>zur</a:t>
            </a:r>
            <a:r>
              <a:rPr lang="en-US" altLang="de-DE" dirty="0"/>
              <a:t> </a:t>
            </a:r>
            <a:r>
              <a:rPr lang="de-DE" altLang="de-DE" dirty="0"/>
              <a:t>Veröffentlichung eines </a:t>
            </a:r>
            <a:r>
              <a:rPr lang="de-DE" altLang="de-DE" b="1" dirty="0"/>
              <a:t>Luftbildes</a:t>
            </a:r>
            <a:r>
              <a:rPr lang="de-DE" altLang="de-DE" dirty="0"/>
              <a:t> des Hessischen Landesvermessungsamtes von </a:t>
            </a:r>
            <a:r>
              <a:rPr lang="de-DE" altLang="de-DE" b="1" dirty="0"/>
              <a:t>1953</a:t>
            </a:r>
            <a:r>
              <a:rPr lang="de-DE" altLang="de-DE" dirty="0"/>
              <a:t> durch den Westermann Schulbuchverlag</a:t>
            </a:r>
            <a:endParaRPr lang="en-US" altLang="de-DE" dirty="0"/>
          </a:p>
          <a:p>
            <a:pPr algn="just">
              <a:defRPr/>
            </a:pPr>
            <a:endParaRPr lang="en-US" altLang="de-DE" dirty="0"/>
          </a:p>
          <a:p>
            <a:pPr lvl="2" algn="just">
              <a:defRPr/>
            </a:pPr>
            <a:r>
              <a:rPr lang="de-DE" altLang="de-DE" u="sng" dirty="0"/>
              <a:t>Besonderheit: </a:t>
            </a:r>
          </a:p>
          <a:p>
            <a:pPr lvl="2" algn="just">
              <a:defRPr/>
            </a:pPr>
            <a:r>
              <a:rPr lang="de-DE" altLang="de-DE" dirty="0"/>
              <a:t>Das Luftbild ist vor dem Inkrafttreten des erstmaligen UrhG (in der Fassung von 1965) erstellt und (vermutlich) veröffentlicht worden.</a:t>
            </a:r>
          </a:p>
          <a:p>
            <a:pPr lvl="2" algn="just">
              <a:defRPr/>
            </a:pPr>
            <a:r>
              <a:rPr lang="de-DE" altLang="de-DE" dirty="0"/>
              <a:t>Die Dauer des Leistungsschutzes richtete sich aufgrund des Erstellungsjahres 1953 nach dem vorherigen Gesetz (KUG, Fassung von 1940), wonach für Luftbilder „nur“ eine Dauer von 25 Jahren (!) bestand. </a:t>
            </a:r>
          </a:p>
          <a:p>
            <a:pPr lvl="2" algn="just">
              <a:defRPr/>
            </a:pPr>
            <a:endParaRPr lang="en-US" altLang="de-DE" dirty="0"/>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35</a:t>
            </a:fld>
            <a:endParaRPr lang="de-DE" dirty="0"/>
          </a:p>
        </p:txBody>
      </p:sp>
    </p:spTree>
    <p:extLst>
      <p:ext uri="{BB962C8B-B14F-4D97-AF65-F5344CB8AC3E}">
        <p14:creationId xmlns:p14="http://schemas.microsoft.com/office/powerpoint/2010/main" val="30341584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9" name="Rectangle 2"/>
          <p:cNvSpPr>
            <a:spLocks noGrp="1" noChangeArrowheads="1"/>
          </p:cNvSpPr>
          <p:nvPr>
            <p:ph type="title"/>
          </p:nvPr>
        </p:nvSpPr>
        <p:spPr/>
        <p:txBody>
          <a:bodyPr/>
          <a:lstStyle/>
          <a:p>
            <a:r>
              <a:rPr lang="de-DE" altLang="de-DE" dirty="0"/>
              <a:t>2. Einführung ins Urheberrecht - UrhG</a:t>
            </a:r>
          </a:p>
        </p:txBody>
      </p:sp>
      <p:sp>
        <p:nvSpPr>
          <p:cNvPr id="24582" name="Rectangle 3"/>
          <p:cNvSpPr>
            <a:spLocks noGrp="1" noChangeArrowheads="1"/>
          </p:cNvSpPr>
          <p:nvPr>
            <p:ph idx="1"/>
          </p:nvPr>
        </p:nvSpPr>
        <p:spPr/>
        <p:txBody>
          <a:bodyPr/>
          <a:lstStyle/>
          <a:p>
            <a:pPr>
              <a:defRPr/>
            </a:pPr>
            <a:r>
              <a:rPr lang="en-US" altLang="de-DE" dirty="0" err="1">
                <a:latin typeface="Arial Bold" charset="0"/>
                <a:ea typeface="Arial Bold" charset="0"/>
                <a:cs typeface="Arial Bold" charset="0"/>
                <a:sym typeface="Arial Bold" charset="0"/>
              </a:rPr>
              <a:t>Beispiele</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für</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Prüfung</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einer</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Nutzungsanfrage</a:t>
            </a:r>
            <a:r>
              <a:rPr lang="en-US" altLang="de-DE" dirty="0">
                <a:latin typeface="Arial Bold" charset="0"/>
                <a:ea typeface="Arial Bold" charset="0"/>
                <a:cs typeface="Arial Bold" charset="0"/>
                <a:sym typeface="Arial Bold" charset="0"/>
              </a:rPr>
              <a:t>:</a:t>
            </a:r>
            <a:r>
              <a:rPr lang="en-US" altLang="de-DE" dirty="0">
                <a:latin typeface="Arial Bold" charset="0"/>
                <a:ea typeface="ヒラギノ角ゴ ProN W6" charset="0"/>
                <a:cs typeface="ヒラギノ角ゴ ProN W6" charset="0"/>
                <a:sym typeface="Arial Bold" charset="0"/>
              </a:rPr>
              <a:t>	</a:t>
            </a:r>
          </a:p>
          <a:p>
            <a:pPr>
              <a:defRPr/>
            </a:pPr>
            <a:endParaRPr lang="en-US" altLang="de-DE" dirty="0">
              <a:latin typeface="Arial Bold" charset="0"/>
              <a:ea typeface="ヒラギノ角ゴ ProN W6" charset="0"/>
              <a:cs typeface="ヒラギノ角ゴ ProN W6" charset="0"/>
              <a:sym typeface="Arial Bold" charset="0"/>
            </a:endParaRPr>
          </a:p>
          <a:p>
            <a:pPr algn="just">
              <a:defRPr/>
            </a:pPr>
            <a:r>
              <a:rPr lang="en-US" altLang="de-DE" dirty="0"/>
              <a:t>2. </a:t>
            </a:r>
            <a:r>
              <a:rPr lang="en-US" altLang="de-DE" dirty="0" err="1"/>
              <a:t>Anfrage</a:t>
            </a:r>
            <a:r>
              <a:rPr lang="en-US" altLang="de-DE" dirty="0"/>
              <a:t> </a:t>
            </a:r>
            <a:r>
              <a:rPr lang="en-US" altLang="de-DE" dirty="0" err="1"/>
              <a:t>zur</a:t>
            </a:r>
            <a:r>
              <a:rPr lang="en-US" altLang="de-DE" dirty="0"/>
              <a:t> </a:t>
            </a:r>
            <a:r>
              <a:rPr lang="de-DE" altLang="de-DE" dirty="0"/>
              <a:t>Veröffentlichung eines </a:t>
            </a:r>
            <a:r>
              <a:rPr lang="de-DE" altLang="de-DE" b="1" dirty="0"/>
              <a:t>Luftbildes</a:t>
            </a:r>
            <a:r>
              <a:rPr lang="de-DE" altLang="de-DE" dirty="0"/>
              <a:t> des Hessischen Landesvermessungsamtes von </a:t>
            </a:r>
            <a:r>
              <a:rPr lang="de-DE" altLang="de-DE" b="1" dirty="0"/>
              <a:t>1953</a:t>
            </a:r>
            <a:r>
              <a:rPr lang="de-DE" altLang="de-DE" dirty="0"/>
              <a:t> durch den Westermann Schulbuchverlag</a:t>
            </a:r>
            <a:endParaRPr lang="en-US" altLang="de-DE" dirty="0"/>
          </a:p>
          <a:p>
            <a:pPr algn="just">
              <a:defRPr/>
            </a:pPr>
            <a:endParaRPr lang="en-US" altLang="de-DE" dirty="0"/>
          </a:p>
          <a:p>
            <a:pPr lvl="2" algn="just">
              <a:defRPr/>
            </a:pPr>
            <a:r>
              <a:rPr lang="de-DE" altLang="de-DE" u="sng" dirty="0"/>
              <a:t>Besonderheit: </a:t>
            </a:r>
          </a:p>
          <a:p>
            <a:pPr lvl="2" algn="just">
              <a:defRPr/>
            </a:pPr>
            <a:r>
              <a:rPr lang="de-DE" altLang="de-DE" dirty="0"/>
              <a:t>Auch nachdem das KUG durch das UrhG ersetzt wurde, galt für Luftbilder nach §§ 72, 82 UrhG (Fassung von 1965) nur eine Dauer von 25 Jahren. </a:t>
            </a:r>
          </a:p>
          <a:p>
            <a:pPr lvl="2" algn="just">
              <a:defRPr/>
            </a:pPr>
            <a:r>
              <a:rPr lang="de-DE" altLang="de-DE" dirty="0"/>
              <a:t>Erst mit der Änderung des UrhG im Jahre 1985 begann die schrittweise Verlängerung der Dauer auf 50 Jahre (zunächst nur für bestimmte, ab 1995 dann für alle Lichtbilder).</a:t>
            </a:r>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36</a:t>
            </a:fld>
            <a:endParaRPr lang="de-DE" dirty="0"/>
          </a:p>
        </p:txBody>
      </p:sp>
    </p:spTree>
    <p:extLst>
      <p:ext uri="{BB962C8B-B14F-4D97-AF65-F5344CB8AC3E}">
        <p14:creationId xmlns:p14="http://schemas.microsoft.com/office/powerpoint/2010/main" val="36193276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7" name="Rectangle 2"/>
          <p:cNvSpPr>
            <a:spLocks noGrp="1" noChangeArrowheads="1"/>
          </p:cNvSpPr>
          <p:nvPr>
            <p:ph type="title"/>
          </p:nvPr>
        </p:nvSpPr>
        <p:spPr/>
        <p:txBody>
          <a:bodyPr/>
          <a:lstStyle/>
          <a:p>
            <a:r>
              <a:rPr lang="de-DE" altLang="de-DE" dirty="0"/>
              <a:t>2. Einführung ins Urheberrecht - UrhG</a:t>
            </a:r>
          </a:p>
        </p:txBody>
      </p:sp>
      <p:sp>
        <p:nvSpPr>
          <p:cNvPr id="24582" name="Rectangle 3"/>
          <p:cNvSpPr>
            <a:spLocks noGrp="1" noChangeArrowheads="1"/>
          </p:cNvSpPr>
          <p:nvPr>
            <p:ph idx="1"/>
          </p:nvPr>
        </p:nvSpPr>
        <p:spPr/>
        <p:txBody>
          <a:bodyPr/>
          <a:lstStyle/>
          <a:p>
            <a:pPr>
              <a:defRPr/>
            </a:pPr>
            <a:r>
              <a:rPr lang="en-US" altLang="de-DE" dirty="0" err="1">
                <a:latin typeface="Arial Bold" charset="0"/>
                <a:ea typeface="Arial Bold" charset="0"/>
                <a:cs typeface="Arial Bold" charset="0"/>
                <a:sym typeface="Arial Bold" charset="0"/>
              </a:rPr>
              <a:t>Beispiele</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für</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Prüfung</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einer</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Nutzungsanfrage</a:t>
            </a:r>
            <a:r>
              <a:rPr lang="en-US" altLang="de-DE" dirty="0">
                <a:latin typeface="Arial Bold" charset="0"/>
                <a:ea typeface="Arial Bold" charset="0"/>
                <a:cs typeface="Arial Bold" charset="0"/>
                <a:sym typeface="Arial Bold" charset="0"/>
              </a:rPr>
              <a:t>:</a:t>
            </a:r>
            <a:r>
              <a:rPr lang="en-US" altLang="de-DE" dirty="0">
                <a:latin typeface="Arial Bold" charset="0"/>
                <a:ea typeface="ヒラギノ角ゴ ProN W6" charset="0"/>
                <a:cs typeface="ヒラギノ角ゴ ProN W6" charset="0"/>
                <a:sym typeface="Arial Bold" charset="0"/>
              </a:rPr>
              <a:t>	</a:t>
            </a:r>
          </a:p>
          <a:p>
            <a:pPr>
              <a:defRPr/>
            </a:pPr>
            <a:endParaRPr lang="en-US" altLang="de-DE" dirty="0">
              <a:latin typeface="Arial Bold" charset="0"/>
              <a:ea typeface="ヒラギノ角ゴ ProN W6" charset="0"/>
              <a:cs typeface="ヒラギノ角ゴ ProN W6" charset="0"/>
              <a:sym typeface="Arial Bold" charset="0"/>
            </a:endParaRPr>
          </a:p>
          <a:p>
            <a:pPr algn="just">
              <a:defRPr/>
            </a:pPr>
            <a:r>
              <a:rPr lang="en-US" altLang="de-DE" dirty="0"/>
              <a:t>2. </a:t>
            </a:r>
            <a:r>
              <a:rPr lang="en-US" altLang="de-DE" dirty="0" err="1"/>
              <a:t>Anfrage</a:t>
            </a:r>
            <a:r>
              <a:rPr lang="en-US" altLang="de-DE" dirty="0"/>
              <a:t> </a:t>
            </a:r>
            <a:r>
              <a:rPr lang="en-US" altLang="de-DE" dirty="0" err="1"/>
              <a:t>zur</a:t>
            </a:r>
            <a:r>
              <a:rPr lang="en-US" altLang="de-DE" dirty="0"/>
              <a:t> </a:t>
            </a:r>
            <a:r>
              <a:rPr lang="de-DE" altLang="de-DE" dirty="0"/>
              <a:t>Veröffentlichung eines </a:t>
            </a:r>
            <a:r>
              <a:rPr lang="de-DE" altLang="de-DE" b="1" dirty="0"/>
              <a:t>Luftbildes</a:t>
            </a:r>
            <a:r>
              <a:rPr lang="de-DE" altLang="de-DE" dirty="0"/>
              <a:t> des Hessischen Landesvermessungsamtes von </a:t>
            </a:r>
            <a:r>
              <a:rPr lang="de-DE" altLang="de-DE" b="1" dirty="0"/>
              <a:t>1953</a:t>
            </a:r>
            <a:r>
              <a:rPr lang="de-DE" altLang="de-DE" dirty="0"/>
              <a:t> durch den Westermann Schulbuchverlag</a:t>
            </a:r>
            <a:endParaRPr lang="en-US" altLang="de-DE" dirty="0"/>
          </a:p>
          <a:p>
            <a:pPr algn="just">
              <a:defRPr/>
            </a:pPr>
            <a:endParaRPr lang="en-US" altLang="de-DE" dirty="0"/>
          </a:p>
          <a:p>
            <a:pPr lvl="2" algn="just">
              <a:defRPr/>
            </a:pPr>
            <a:r>
              <a:rPr lang="de-DE" altLang="de-DE" u="sng" dirty="0"/>
              <a:t>Ergebnis: </a:t>
            </a:r>
          </a:p>
          <a:p>
            <a:pPr lvl="2" algn="just">
              <a:defRPr/>
            </a:pPr>
            <a:r>
              <a:rPr lang="de-DE" altLang="de-DE" dirty="0"/>
              <a:t>Der Leistungsschutz für das Luftbild von 1953 dauerte nur 25 Jahre, d.h. bis einschließlich 31.12.1978. </a:t>
            </a:r>
          </a:p>
          <a:p>
            <a:pPr lvl="2" algn="just">
              <a:defRPr/>
            </a:pPr>
            <a:r>
              <a:rPr lang="de-DE" altLang="de-DE" dirty="0"/>
              <a:t>Seit 01.01.1979 ist das Luftbild gemeinfrei. </a:t>
            </a:r>
          </a:p>
          <a:p>
            <a:pPr lvl="2" algn="just">
              <a:defRPr/>
            </a:pPr>
            <a:endParaRPr lang="de-DE" altLang="de-DE" dirty="0"/>
          </a:p>
          <a:p>
            <a:pPr lvl="2" algn="just">
              <a:defRPr/>
            </a:pPr>
            <a:endParaRPr lang="en-US" altLang="de-DE" dirty="0"/>
          </a:p>
          <a:p>
            <a:pPr>
              <a:defRPr/>
            </a:pPr>
            <a:endParaRPr lang="en-US" altLang="de-DE" dirty="0"/>
          </a:p>
          <a:p>
            <a:pPr marL="0" indent="0">
              <a:buFont typeface="Wingdings" panose="05000000000000000000" pitchFamily="2" charset="2"/>
              <a:buNone/>
              <a:defRPr/>
            </a:pPr>
            <a:endParaRPr lang="en-US" altLang="de-DE" dirty="0"/>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37</a:t>
            </a:fld>
            <a:endParaRPr lang="de-DE" dirty="0"/>
          </a:p>
        </p:txBody>
      </p:sp>
    </p:spTree>
    <p:extLst>
      <p:ext uri="{BB962C8B-B14F-4D97-AF65-F5344CB8AC3E}">
        <p14:creationId xmlns:p14="http://schemas.microsoft.com/office/powerpoint/2010/main" val="29425650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5" name="Rectangle 2"/>
          <p:cNvSpPr>
            <a:spLocks noGrp="1" noChangeArrowheads="1"/>
          </p:cNvSpPr>
          <p:nvPr>
            <p:ph type="title"/>
          </p:nvPr>
        </p:nvSpPr>
        <p:spPr/>
        <p:txBody>
          <a:bodyPr/>
          <a:lstStyle/>
          <a:p>
            <a:r>
              <a:rPr lang="de-DE" altLang="de-DE" dirty="0"/>
              <a:t>2. Einführung ins Urheberrecht – UrhG</a:t>
            </a:r>
            <a:br>
              <a:rPr lang="de-DE" altLang="de-DE" dirty="0"/>
            </a:br>
            <a:r>
              <a:rPr lang="de-DE" altLang="de-DE" dirty="0"/>
              <a:t>- Beispiele </a:t>
            </a:r>
            <a:r>
              <a:rPr lang="de-DE" altLang="de-DE"/>
              <a:t>für Lizenzmodelle -</a:t>
            </a:r>
            <a:endParaRPr lang="de-DE" altLang="de-DE" dirty="0"/>
          </a:p>
        </p:txBody>
      </p:sp>
      <p:sp>
        <p:nvSpPr>
          <p:cNvPr id="24582" name="Rectangle 3"/>
          <p:cNvSpPr>
            <a:spLocks noGrp="1" noChangeArrowheads="1"/>
          </p:cNvSpPr>
          <p:nvPr>
            <p:ph idx="1"/>
          </p:nvPr>
        </p:nvSpPr>
        <p:spPr/>
        <p:txBody>
          <a:bodyPr/>
          <a:lstStyle/>
          <a:p>
            <a:pPr>
              <a:defRPr/>
            </a:pPr>
            <a:r>
              <a:rPr lang="en-US" altLang="de-DE" dirty="0" err="1">
                <a:latin typeface="Arial Bold" charset="0"/>
                <a:ea typeface="Arial Bold" charset="0"/>
                <a:cs typeface="Arial Bold" charset="0"/>
                <a:sym typeface="Arial Bold" charset="0"/>
              </a:rPr>
              <a:t>Beispiel</a:t>
            </a:r>
            <a:r>
              <a:rPr lang="en-US" altLang="de-DE" dirty="0">
                <a:latin typeface="Arial Bold" charset="0"/>
                <a:ea typeface="Arial Bold" charset="0"/>
                <a:cs typeface="Arial Bold" charset="0"/>
                <a:sym typeface="Arial Bold" charset="0"/>
              </a:rPr>
              <a:t> DLM250 (</a:t>
            </a:r>
            <a:r>
              <a:rPr lang="en-US" altLang="de-DE" dirty="0" err="1">
                <a:latin typeface="Arial Bold" charset="0"/>
                <a:ea typeface="Arial Bold" charset="0"/>
                <a:cs typeface="Arial Bold" charset="0"/>
                <a:sym typeface="Arial Bold" charset="0"/>
              </a:rPr>
              <a:t>OpenData</a:t>
            </a:r>
            <a:r>
              <a:rPr lang="en-US" altLang="de-DE" dirty="0">
                <a:latin typeface="Arial Bold" charset="0"/>
                <a:ea typeface="Arial Bold" charset="0"/>
                <a:cs typeface="Arial Bold" charset="0"/>
                <a:sym typeface="Arial Bold" charset="0"/>
              </a:rPr>
              <a:t> des BKG): </a:t>
            </a:r>
            <a:r>
              <a:rPr lang="en-US" altLang="de-DE" dirty="0" err="1">
                <a:latin typeface="Arial Bold" charset="0"/>
                <a:ea typeface="Arial Bold" charset="0"/>
                <a:cs typeface="Arial Bold" charset="0"/>
                <a:sym typeface="Arial Bold" charset="0"/>
              </a:rPr>
              <a:t>Offene</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Daten</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aber</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folgende</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Nutzungebedingungen</a:t>
            </a:r>
            <a:endParaRPr lang="en-US" altLang="de-DE" dirty="0">
              <a:latin typeface="Arial Bold" charset="0"/>
              <a:ea typeface="Arial Bold" charset="0"/>
              <a:cs typeface="Arial Bold" charset="0"/>
              <a:sym typeface="Arial Bold" charset="0"/>
            </a:endParaRPr>
          </a:p>
          <a:p>
            <a:pPr>
              <a:defRPr/>
            </a:pPr>
            <a:endParaRPr lang="de-DE" sz="1800" dirty="0">
              <a:latin typeface="Arial Bold"/>
            </a:endParaRPr>
          </a:p>
          <a:p>
            <a:pPr>
              <a:defRPr/>
            </a:pPr>
            <a:r>
              <a:rPr lang="de-DE" sz="1800" dirty="0">
                <a:latin typeface="Arial Bold"/>
              </a:rPr>
              <a:t>Nutzungsbestimmungen: </a:t>
            </a:r>
          </a:p>
          <a:p>
            <a:pPr lvl="1">
              <a:defRPr/>
            </a:pPr>
            <a:endParaRPr lang="de-DE" sz="1600" dirty="0">
              <a:latin typeface="Arial Bold"/>
            </a:endParaRPr>
          </a:p>
          <a:p>
            <a:pPr lvl="1" algn="just">
              <a:defRPr/>
            </a:pPr>
            <a:r>
              <a:rPr lang="de-DE" sz="1600" dirty="0">
                <a:latin typeface="Arial Bold"/>
              </a:rPr>
              <a:t>Datenlizenz Deutschland Version 2.0</a:t>
            </a:r>
          </a:p>
          <a:p>
            <a:pPr lvl="1" algn="just">
              <a:defRPr/>
            </a:pPr>
            <a:r>
              <a:rPr lang="de-DE" sz="1600" dirty="0">
                <a:latin typeface="Arial Bold"/>
              </a:rPr>
              <a:t>Lizenz zur Nutzung wie folgt: </a:t>
            </a:r>
          </a:p>
          <a:p>
            <a:pPr lvl="1" algn="just">
              <a:defRPr/>
            </a:pPr>
            <a:endParaRPr lang="de-DE" sz="1600" dirty="0">
              <a:latin typeface="Arial Bold"/>
            </a:endParaRPr>
          </a:p>
          <a:p>
            <a:pPr lvl="3" algn="just">
              <a:defRPr/>
            </a:pPr>
            <a:r>
              <a:rPr lang="de-DE" dirty="0">
                <a:latin typeface="Arial Bold"/>
              </a:rPr>
              <a:t>für alle Zwecke</a:t>
            </a:r>
          </a:p>
          <a:p>
            <a:pPr lvl="3" algn="just">
              <a:defRPr/>
            </a:pPr>
            <a:r>
              <a:rPr lang="de-DE" dirty="0">
                <a:latin typeface="Arial Bold"/>
              </a:rPr>
              <a:t>kommerziell und nicht kommerziell</a:t>
            </a:r>
          </a:p>
          <a:p>
            <a:pPr lvl="3" algn="just">
              <a:defRPr/>
            </a:pPr>
            <a:r>
              <a:rPr lang="de-DE" dirty="0">
                <a:latin typeface="Arial Bold"/>
              </a:rPr>
              <a:t>geldleistungsfrei</a:t>
            </a:r>
          </a:p>
          <a:p>
            <a:pPr lvl="3" algn="just">
              <a:defRPr/>
            </a:pPr>
            <a:r>
              <a:rPr lang="de-DE" dirty="0">
                <a:latin typeface="Arial Bold"/>
              </a:rPr>
              <a:t>soweit durch besondere Rechtsvorschrift nichts anderes bestimmt ist oder vertragliche oder gesetzliche Rechte Dritter dem nicht entgegenstehe</a:t>
            </a:r>
            <a:endParaRPr lang="en-US" altLang="de-DE" dirty="0"/>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38</a:t>
            </a:fld>
            <a:endParaRPr lang="de-DE" dirty="0"/>
          </a:p>
        </p:txBody>
      </p:sp>
    </p:spTree>
    <p:extLst>
      <p:ext uri="{BB962C8B-B14F-4D97-AF65-F5344CB8AC3E}">
        <p14:creationId xmlns:p14="http://schemas.microsoft.com/office/powerpoint/2010/main" val="1493635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8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582">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582">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582">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58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3" name="Rectangle 2"/>
          <p:cNvSpPr>
            <a:spLocks noGrp="1" noChangeArrowheads="1"/>
          </p:cNvSpPr>
          <p:nvPr>
            <p:ph type="title"/>
          </p:nvPr>
        </p:nvSpPr>
        <p:spPr/>
        <p:txBody>
          <a:bodyPr/>
          <a:lstStyle/>
          <a:p>
            <a:r>
              <a:rPr lang="de-DE" altLang="de-DE" dirty="0"/>
              <a:t>2. Einführung ins Urheberrecht - UrhG</a:t>
            </a:r>
          </a:p>
        </p:txBody>
      </p:sp>
      <p:sp>
        <p:nvSpPr>
          <p:cNvPr id="24582" name="Rectangle 3"/>
          <p:cNvSpPr>
            <a:spLocks noGrp="1" noChangeArrowheads="1"/>
          </p:cNvSpPr>
          <p:nvPr>
            <p:ph idx="1"/>
          </p:nvPr>
        </p:nvSpPr>
        <p:spPr/>
        <p:txBody>
          <a:bodyPr/>
          <a:lstStyle/>
          <a:p>
            <a:pPr>
              <a:defRPr/>
            </a:pPr>
            <a:r>
              <a:rPr lang="en-US" altLang="de-DE" dirty="0" err="1">
                <a:latin typeface="Arial Bold" charset="0"/>
                <a:ea typeface="Arial Bold" charset="0"/>
                <a:cs typeface="Arial Bold" charset="0"/>
                <a:sym typeface="Arial Bold" charset="0"/>
              </a:rPr>
              <a:t>Beispiel</a:t>
            </a:r>
            <a:r>
              <a:rPr lang="en-US" altLang="de-DE" dirty="0">
                <a:latin typeface="Arial Bold" charset="0"/>
                <a:ea typeface="Arial Bold" charset="0"/>
                <a:cs typeface="Arial Bold" charset="0"/>
                <a:sym typeface="Arial Bold" charset="0"/>
              </a:rPr>
              <a:t> DLM250 (</a:t>
            </a:r>
            <a:r>
              <a:rPr lang="en-US" altLang="de-DE" dirty="0" err="1">
                <a:latin typeface="Arial Bold" charset="0"/>
                <a:ea typeface="Arial Bold" charset="0"/>
                <a:cs typeface="Arial Bold" charset="0"/>
                <a:sym typeface="Arial Bold" charset="0"/>
              </a:rPr>
              <a:t>OpenData</a:t>
            </a:r>
            <a:r>
              <a:rPr lang="en-US" altLang="de-DE" dirty="0">
                <a:latin typeface="Arial Bold" charset="0"/>
                <a:ea typeface="Arial Bold" charset="0"/>
                <a:cs typeface="Arial Bold" charset="0"/>
                <a:sym typeface="Arial Bold" charset="0"/>
              </a:rPr>
              <a:t> BKG):</a:t>
            </a:r>
          </a:p>
          <a:p>
            <a:pPr>
              <a:defRPr/>
            </a:pPr>
            <a:endParaRPr lang="de-DE" sz="1800" dirty="0">
              <a:latin typeface="Arial Bold"/>
            </a:endParaRPr>
          </a:p>
          <a:p>
            <a:pPr>
              <a:defRPr/>
            </a:pPr>
            <a:r>
              <a:rPr lang="de-DE" sz="1800" dirty="0">
                <a:highlight>
                  <a:srgbClr val="FFFF00"/>
                </a:highlight>
                <a:latin typeface="Arial Bold"/>
              </a:rPr>
              <a:t>Quellenvermerk und Veränderungshinweis</a:t>
            </a:r>
            <a:r>
              <a:rPr lang="de-DE" sz="1800" dirty="0">
                <a:latin typeface="Arial Bold"/>
              </a:rPr>
              <a:t>: </a:t>
            </a:r>
          </a:p>
          <a:p>
            <a:pPr>
              <a:defRPr/>
            </a:pPr>
            <a:endParaRPr lang="de-DE" sz="1600" dirty="0">
              <a:latin typeface="Arial Bold"/>
            </a:endParaRPr>
          </a:p>
          <a:p>
            <a:pPr lvl="2" algn="just">
              <a:defRPr/>
            </a:pPr>
            <a:r>
              <a:rPr lang="de-DE" sz="1400" dirty="0">
                <a:latin typeface="Arial Bold"/>
              </a:rPr>
              <a:t>© </a:t>
            </a:r>
            <a:r>
              <a:rPr lang="de-DE" sz="1400" dirty="0" err="1">
                <a:latin typeface="Arial Bold"/>
              </a:rPr>
              <a:t>GeoBasis</a:t>
            </a:r>
            <a:r>
              <a:rPr lang="de-DE" sz="1400" dirty="0">
                <a:latin typeface="Arial Bold"/>
              </a:rPr>
              <a:t>-DE / BKG &lt;Jahr des letzten Datenbezugs&gt;</a:t>
            </a:r>
          </a:p>
          <a:p>
            <a:pPr lvl="2" algn="just">
              <a:defRPr/>
            </a:pPr>
            <a:endParaRPr lang="de-DE" sz="1400" dirty="0">
              <a:latin typeface="Arial Bold"/>
            </a:endParaRPr>
          </a:p>
          <a:p>
            <a:pPr lvl="2" algn="just">
              <a:defRPr/>
            </a:pPr>
            <a:r>
              <a:rPr lang="de-DE" sz="1400" dirty="0">
                <a:latin typeface="Arial Bold"/>
              </a:rPr>
              <a:t>© </a:t>
            </a:r>
            <a:r>
              <a:rPr lang="de-DE" sz="1400" dirty="0" err="1">
                <a:latin typeface="Arial Bold"/>
              </a:rPr>
              <a:t>GeoBasis</a:t>
            </a:r>
            <a:r>
              <a:rPr lang="de-DE" sz="1400" dirty="0">
                <a:latin typeface="Arial Bold"/>
              </a:rPr>
              <a:t>-DE / BKG &lt;Jahr des letzten Datenbezugs&gt; (Daten verändert)</a:t>
            </a:r>
          </a:p>
          <a:p>
            <a:pPr lvl="2" algn="just">
              <a:defRPr/>
            </a:pPr>
            <a:endParaRPr lang="de-DE" sz="1400" dirty="0">
              <a:latin typeface="Arial Bold"/>
            </a:endParaRPr>
          </a:p>
          <a:p>
            <a:pPr lvl="2" algn="just">
              <a:defRPr/>
            </a:pPr>
            <a:r>
              <a:rPr lang="de-DE" sz="1400" dirty="0">
                <a:latin typeface="Arial Bold"/>
              </a:rPr>
              <a:t>Wenn Darstellung auf einer Webseite, dann Verlinkung des Quellenvermerks mit der URL "http://www.bkg.bund.de"</a:t>
            </a:r>
            <a:endParaRPr lang="de-DE" sz="1200" dirty="0">
              <a:latin typeface="Arial Bold"/>
            </a:endParaRPr>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39</a:t>
            </a:fld>
            <a:endParaRPr lang="de-DE" dirty="0"/>
          </a:p>
        </p:txBody>
      </p:sp>
    </p:spTree>
    <p:extLst>
      <p:ext uri="{BB962C8B-B14F-4D97-AF65-F5344CB8AC3E}">
        <p14:creationId xmlns:p14="http://schemas.microsoft.com/office/powerpoint/2010/main" val="2259247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6A9BD8-C86C-4601-BD6F-CB5F3EA8D08B}"/>
              </a:ext>
            </a:extLst>
          </p:cNvPr>
          <p:cNvSpPr>
            <a:spLocks noGrp="1"/>
          </p:cNvSpPr>
          <p:nvPr>
            <p:ph type="title"/>
          </p:nvPr>
        </p:nvSpPr>
        <p:spPr/>
        <p:txBody>
          <a:bodyPr/>
          <a:lstStyle/>
          <a:p>
            <a:r>
              <a:rPr lang="de-DE" dirty="0"/>
              <a:t>Was schützt das Urheberrechtsgesetz ?</a:t>
            </a:r>
          </a:p>
        </p:txBody>
      </p:sp>
      <p:sp>
        <p:nvSpPr>
          <p:cNvPr id="3" name="Inhaltsplatzhalter 2">
            <a:extLst>
              <a:ext uri="{FF2B5EF4-FFF2-40B4-BE49-F238E27FC236}">
                <a16:creationId xmlns:a16="http://schemas.microsoft.com/office/drawing/2014/main" id="{A5BDC487-AABA-4A81-A512-5394F726CEA4}"/>
              </a:ext>
            </a:extLst>
          </p:cNvPr>
          <p:cNvSpPr>
            <a:spLocks noGrp="1"/>
          </p:cNvSpPr>
          <p:nvPr>
            <p:ph idx="1"/>
          </p:nvPr>
        </p:nvSpPr>
        <p:spPr/>
        <p:txBody>
          <a:bodyPr/>
          <a:lstStyle/>
          <a:p>
            <a:r>
              <a:rPr lang="de-DE" dirty="0"/>
              <a:t>Schutz des </a:t>
            </a:r>
            <a:r>
              <a:rPr lang="de-DE" b="1" u="sng" dirty="0"/>
              <a:t>geistigen Eigentums</a:t>
            </a:r>
          </a:p>
          <a:p>
            <a:r>
              <a:rPr lang="de-DE" dirty="0"/>
              <a:t>Geschützt wird der Urheber und bestimmte Leistungserbringer ( z.B. Tonträgerhersteller, Datenbankhersteller) vor Nachahmung und wirtschaftlicher Ausbeutung ihrer Leistung</a:t>
            </a:r>
          </a:p>
          <a:p>
            <a:r>
              <a:rPr lang="de-DE" dirty="0"/>
              <a:t>Urheberrechtsschutz beginnt mit der Erstellung des Werkes ohne weitere Formalien / Registrierung</a:t>
            </a:r>
          </a:p>
          <a:p>
            <a:r>
              <a:rPr lang="de-DE" dirty="0"/>
              <a:t>Urheberrechte: persönliche geistige Schöpfung erforderlich</a:t>
            </a:r>
          </a:p>
          <a:p>
            <a:r>
              <a:rPr lang="de-DE" dirty="0"/>
              <a:t>Leistungsschutzrechte: Schutz auch ohne persönlich-geistige Schöpfung</a:t>
            </a:r>
          </a:p>
          <a:p>
            <a:r>
              <a:rPr lang="de-DE" dirty="0"/>
              <a:t>Das Urheberecht gehört zum </a:t>
            </a:r>
            <a:r>
              <a:rPr lang="de-DE" b="1" u="sng" dirty="0"/>
              <a:t>Rechtskreis des Privatrechts </a:t>
            </a:r>
            <a:r>
              <a:rPr lang="de-DE" dirty="0"/>
              <a:t>(Gleichordnung).</a:t>
            </a:r>
          </a:p>
          <a:p>
            <a:endParaRPr lang="de-DE" dirty="0"/>
          </a:p>
          <a:p>
            <a:endParaRPr lang="de-DE" dirty="0"/>
          </a:p>
          <a:p>
            <a:endParaRPr lang="de-DE" dirty="0"/>
          </a:p>
          <a:p>
            <a:endParaRPr lang="de-DE" dirty="0"/>
          </a:p>
        </p:txBody>
      </p:sp>
      <p:sp>
        <p:nvSpPr>
          <p:cNvPr id="4" name="Datumsplatzhalter 3">
            <a:extLst>
              <a:ext uri="{FF2B5EF4-FFF2-40B4-BE49-F238E27FC236}">
                <a16:creationId xmlns:a16="http://schemas.microsoft.com/office/drawing/2014/main" id="{578DB92C-FBBB-4867-970A-10E9CF517C98}"/>
              </a:ext>
            </a:extLst>
          </p:cNvPr>
          <p:cNvSpPr>
            <a:spLocks noGrp="1"/>
          </p:cNvSpPr>
          <p:nvPr>
            <p:ph type="dt" sz="half" idx="10"/>
          </p:nvPr>
        </p:nvSpPr>
        <p:spPr/>
        <p:txBody>
          <a:bodyPr/>
          <a:lstStyle/>
          <a:p>
            <a:endParaRPr lang="de-DE" dirty="0"/>
          </a:p>
        </p:txBody>
      </p:sp>
      <p:sp>
        <p:nvSpPr>
          <p:cNvPr id="5" name="Fußzeilenplatzhalter 4">
            <a:extLst>
              <a:ext uri="{FF2B5EF4-FFF2-40B4-BE49-F238E27FC236}">
                <a16:creationId xmlns:a16="http://schemas.microsoft.com/office/drawing/2014/main" id="{1C8843CF-A0CD-4F21-AA6B-9BF08084BBFC}"/>
              </a:ext>
            </a:extLst>
          </p:cNvPr>
          <p:cNvSpPr>
            <a:spLocks noGrp="1"/>
          </p:cNvSpPr>
          <p:nvPr>
            <p:ph type="ftr" sz="quarter" idx="11"/>
          </p:nvPr>
        </p:nvSpPr>
        <p:spPr/>
        <p:txBody>
          <a:bodyPr/>
          <a:lstStyle/>
          <a:p>
            <a:r>
              <a:rPr lang="de-DE"/>
              <a:t>HVBG – Grundlagenseminar 2024</a:t>
            </a:r>
            <a:endParaRPr lang="de-DE" dirty="0"/>
          </a:p>
        </p:txBody>
      </p:sp>
      <p:sp>
        <p:nvSpPr>
          <p:cNvPr id="6" name="Foliennummernplatzhalter 5">
            <a:extLst>
              <a:ext uri="{FF2B5EF4-FFF2-40B4-BE49-F238E27FC236}">
                <a16:creationId xmlns:a16="http://schemas.microsoft.com/office/drawing/2014/main" id="{054BBC18-3FB2-4554-BA09-97EC3E5BBDB0}"/>
              </a:ext>
            </a:extLst>
          </p:cNvPr>
          <p:cNvSpPr>
            <a:spLocks noGrp="1"/>
          </p:cNvSpPr>
          <p:nvPr>
            <p:ph type="sldNum" sz="quarter" idx="12"/>
          </p:nvPr>
        </p:nvSpPr>
        <p:spPr/>
        <p:txBody>
          <a:bodyPr/>
          <a:lstStyle/>
          <a:p>
            <a:r>
              <a:rPr lang="de-DE"/>
              <a:t> </a:t>
            </a:r>
            <a:fld id="{B36470F0-6C0A-4251-9D0B-08DCD71C2B49}" type="slidenum">
              <a:rPr lang="de-DE" smtClean="0"/>
              <a:pPr/>
              <a:t>4</a:t>
            </a:fld>
            <a:endParaRPr lang="de-DE" dirty="0"/>
          </a:p>
        </p:txBody>
      </p:sp>
    </p:spTree>
    <p:extLst>
      <p:ext uri="{BB962C8B-B14F-4D97-AF65-F5344CB8AC3E}">
        <p14:creationId xmlns:p14="http://schemas.microsoft.com/office/powerpoint/2010/main" val="42176911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1" name="Rectangle 2"/>
          <p:cNvSpPr>
            <a:spLocks noGrp="1" noChangeArrowheads="1"/>
          </p:cNvSpPr>
          <p:nvPr>
            <p:ph type="title"/>
          </p:nvPr>
        </p:nvSpPr>
        <p:spPr/>
        <p:txBody>
          <a:bodyPr/>
          <a:lstStyle/>
          <a:p>
            <a:r>
              <a:rPr lang="de-DE" altLang="de-DE" dirty="0"/>
              <a:t>2. Einführung ins Urheberrecht - UrhG</a:t>
            </a:r>
          </a:p>
        </p:txBody>
      </p:sp>
      <p:sp>
        <p:nvSpPr>
          <p:cNvPr id="24582" name="Rectangle 3"/>
          <p:cNvSpPr>
            <a:spLocks noGrp="1" noChangeArrowheads="1"/>
          </p:cNvSpPr>
          <p:nvPr>
            <p:ph idx="1"/>
          </p:nvPr>
        </p:nvSpPr>
        <p:spPr/>
        <p:txBody>
          <a:bodyPr/>
          <a:lstStyle/>
          <a:p>
            <a:pPr>
              <a:defRPr/>
            </a:pPr>
            <a:r>
              <a:rPr lang="en-US" altLang="de-DE" dirty="0" err="1">
                <a:latin typeface="Arial Bold" charset="0"/>
                <a:ea typeface="Arial Bold" charset="0"/>
                <a:cs typeface="Arial Bold" charset="0"/>
                <a:sym typeface="Arial Bold" charset="0"/>
              </a:rPr>
              <a:t>Beispiel</a:t>
            </a:r>
            <a:r>
              <a:rPr lang="en-US" altLang="de-DE" dirty="0">
                <a:latin typeface="Arial Bold" charset="0"/>
                <a:ea typeface="Arial Bold" charset="0"/>
                <a:cs typeface="Arial Bold" charset="0"/>
                <a:sym typeface="Arial Bold" charset="0"/>
              </a:rPr>
              <a:t> Google Maps:</a:t>
            </a:r>
          </a:p>
          <a:p>
            <a:pPr>
              <a:defRPr/>
            </a:pPr>
            <a:endParaRPr lang="de-DE" sz="1800" dirty="0">
              <a:latin typeface="Arial Bold"/>
            </a:endParaRPr>
          </a:p>
          <a:p>
            <a:pPr>
              <a:defRPr/>
            </a:pPr>
            <a:endParaRPr lang="de-DE" sz="1800" dirty="0">
              <a:latin typeface="Arial Bold"/>
            </a:endParaRPr>
          </a:p>
          <a:p>
            <a:pPr>
              <a:defRPr/>
            </a:pPr>
            <a:endParaRPr lang="de-DE" sz="1800" dirty="0">
              <a:latin typeface="Arial Bold"/>
            </a:endParaRPr>
          </a:p>
          <a:p>
            <a:pPr>
              <a:defRPr/>
            </a:pPr>
            <a:endParaRPr lang="de-DE" sz="1800" dirty="0">
              <a:latin typeface="Arial Bold"/>
            </a:endParaRPr>
          </a:p>
          <a:p>
            <a:pPr>
              <a:defRPr/>
            </a:pPr>
            <a:endParaRPr lang="de-DE" sz="1800" dirty="0">
              <a:latin typeface="Arial Bold"/>
            </a:endParaRPr>
          </a:p>
          <a:p>
            <a:pPr>
              <a:defRPr/>
            </a:pPr>
            <a:endParaRPr lang="de-DE" sz="1800" dirty="0">
              <a:latin typeface="Arial Bold"/>
            </a:endParaRPr>
          </a:p>
          <a:p>
            <a:pPr>
              <a:defRPr/>
            </a:pPr>
            <a:endParaRPr lang="de-DE" sz="1800" dirty="0">
              <a:latin typeface="Arial Bold"/>
            </a:endParaRPr>
          </a:p>
          <a:p>
            <a:pPr>
              <a:defRPr/>
            </a:pPr>
            <a:endParaRPr lang="de-DE" sz="1800" dirty="0">
              <a:latin typeface="Arial Bold"/>
            </a:endParaRPr>
          </a:p>
          <a:p>
            <a:pPr>
              <a:defRPr/>
            </a:pPr>
            <a:endParaRPr lang="de-DE" sz="1800" dirty="0">
              <a:latin typeface="Arial Bold"/>
            </a:endParaRPr>
          </a:p>
          <a:p>
            <a:pPr marL="0" indent="0">
              <a:buFont typeface="Wingdings" panose="05000000000000000000" pitchFamily="2" charset="2"/>
              <a:buNone/>
              <a:defRPr/>
            </a:pPr>
            <a:r>
              <a:rPr lang="de-DE" sz="1600" dirty="0">
                <a:latin typeface="Arial Bold"/>
              </a:rPr>
              <a:t> </a:t>
            </a:r>
            <a:r>
              <a:rPr lang="de-DE" sz="1200" dirty="0">
                <a:latin typeface="Arial Bold"/>
              </a:rPr>
              <a:t>    </a:t>
            </a:r>
          </a:p>
          <a:p>
            <a:pPr marL="0" indent="0">
              <a:buFont typeface="Wingdings" panose="05000000000000000000" pitchFamily="2" charset="2"/>
              <a:buNone/>
              <a:defRPr/>
            </a:pPr>
            <a:r>
              <a:rPr lang="de-DE" sz="1200" dirty="0">
                <a:latin typeface="Arial Bold"/>
              </a:rPr>
              <a:t>       </a:t>
            </a:r>
          </a:p>
          <a:p>
            <a:pPr marL="0" indent="0">
              <a:buNone/>
              <a:defRPr/>
            </a:pPr>
            <a:r>
              <a:rPr lang="de-DE" sz="1200" dirty="0">
                <a:latin typeface="Arial Bold"/>
              </a:rPr>
              <a:t>        Quelle: Bilder @ 2016 </a:t>
            </a:r>
            <a:r>
              <a:rPr lang="de-DE" sz="1200" dirty="0" err="1">
                <a:latin typeface="Arial Bold"/>
              </a:rPr>
              <a:t>GeoBasis</a:t>
            </a:r>
            <a:r>
              <a:rPr lang="de-DE" sz="1200" dirty="0">
                <a:latin typeface="Arial Bold"/>
              </a:rPr>
              <a:t>-DE/BKG, Kartendaten © 2016 </a:t>
            </a:r>
            <a:r>
              <a:rPr lang="de-DE" sz="1200" dirty="0" err="1">
                <a:latin typeface="Arial Bold"/>
              </a:rPr>
              <a:t>GeoBasis</a:t>
            </a:r>
            <a:r>
              <a:rPr lang="de-DE" sz="1200" dirty="0">
                <a:latin typeface="Arial Bold"/>
              </a:rPr>
              <a:t>-DE/BKG (©2009</a:t>
            </a:r>
            <a:r>
              <a:rPr lang="de-DE" sz="1200">
                <a:latin typeface="Arial Bold"/>
              </a:rPr>
              <a:t>), Google</a:t>
            </a:r>
            <a:endParaRPr lang="en-US" altLang="de-DE" dirty="0"/>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40</a:t>
            </a:fld>
            <a:endParaRPr lang="de-DE"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8344" y="2434731"/>
            <a:ext cx="4709837" cy="2814273"/>
          </a:xfrm>
          <a:prstGeom prst="rect">
            <a:avLst/>
          </a:prstGeom>
        </p:spPr>
      </p:pic>
    </p:spTree>
    <p:extLst>
      <p:ext uri="{BB962C8B-B14F-4D97-AF65-F5344CB8AC3E}">
        <p14:creationId xmlns:p14="http://schemas.microsoft.com/office/powerpoint/2010/main" val="23961323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endParaRPr lang="de-DE" dirty="0"/>
          </a:p>
        </p:txBody>
      </p:sp>
      <p:sp>
        <p:nvSpPr>
          <p:cNvPr id="4" name="Fußzeilenplatzhalter 3"/>
          <p:cNvSpPr>
            <a:spLocks noGrp="1"/>
          </p:cNvSpPr>
          <p:nvPr>
            <p:ph type="ftr" sz="quarter" idx="11"/>
          </p:nvPr>
        </p:nvSpPr>
        <p:spPr/>
        <p:txBody>
          <a:bodyPr/>
          <a:lstStyle/>
          <a:p>
            <a:r>
              <a:rPr lang="de-DE"/>
              <a:t>HVBG – Grundlagenseminar 2024</a:t>
            </a:r>
            <a:endParaRPr lang="de-DE" dirty="0"/>
          </a:p>
        </p:txBody>
      </p:sp>
      <p:sp>
        <p:nvSpPr>
          <p:cNvPr id="5" name="Foliennummernplatzhalter 4"/>
          <p:cNvSpPr>
            <a:spLocks noGrp="1"/>
          </p:cNvSpPr>
          <p:nvPr>
            <p:ph type="sldNum" sz="quarter" idx="12"/>
          </p:nvPr>
        </p:nvSpPr>
        <p:spPr/>
        <p:txBody>
          <a:bodyPr/>
          <a:lstStyle/>
          <a:p>
            <a:r>
              <a:rPr lang="de-DE"/>
              <a:t> </a:t>
            </a:r>
            <a:fld id="{B36470F0-6C0A-4251-9D0B-08DCD71C2B49}" type="slidenum">
              <a:rPr lang="de-DE" smtClean="0"/>
              <a:pPr/>
              <a:t>41</a:t>
            </a:fld>
            <a:endParaRPr lang="de-DE" dirty="0"/>
          </a:p>
        </p:txBody>
      </p:sp>
      <p:sp>
        <p:nvSpPr>
          <p:cNvPr id="6" name="Rectangle 2"/>
          <p:cNvSpPr>
            <a:spLocks noGrp="1" noChangeArrowheads="1"/>
          </p:cNvSpPr>
          <p:nvPr>
            <p:ph type="title"/>
          </p:nvPr>
        </p:nvSpPr>
        <p:spPr>
          <a:xfrm>
            <a:off x="611188" y="720000"/>
            <a:ext cx="7913687" cy="900000"/>
          </a:xfrm>
        </p:spPr>
        <p:txBody>
          <a:bodyPr/>
          <a:lstStyle/>
          <a:p>
            <a:r>
              <a:rPr lang="de-DE" altLang="de-DE" dirty="0"/>
              <a:t>2. Einführung ins Urheberrecht - UrhG</a:t>
            </a:r>
          </a:p>
        </p:txBody>
      </p:sp>
      <p:sp>
        <p:nvSpPr>
          <p:cNvPr id="10" name="Rectangle 3"/>
          <p:cNvSpPr>
            <a:spLocks noGrp="1" noChangeArrowheads="1"/>
          </p:cNvSpPr>
          <p:nvPr>
            <p:ph idx="1"/>
          </p:nvPr>
        </p:nvSpPr>
        <p:spPr>
          <a:xfrm>
            <a:off x="1446213" y="1833563"/>
            <a:ext cx="7559675" cy="4187825"/>
          </a:xfrm>
        </p:spPr>
        <p:txBody>
          <a:bodyPr/>
          <a:lstStyle/>
          <a:p>
            <a:endParaRPr lang="de-DE" altLang="de-DE" dirty="0"/>
          </a:p>
          <a:p>
            <a:r>
              <a:rPr lang="de-DE" altLang="de-DE" dirty="0">
                <a:latin typeface="Arial Bold"/>
                <a:ea typeface="ヒラギノ角ゴ ProN W6"/>
                <a:cs typeface="ヒラギノ角ゴ ProN W6"/>
                <a:sym typeface="Arial Bold"/>
              </a:rPr>
              <a:t>Hat die Verwendung des Kartenausschnitts von </a:t>
            </a:r>
          </a:p>
          <a:p>
            <a:pPr marL="360363" indent="0">
              <a:buNone/>
            </a:pPr>
            <a:r>
              <a:rPr lang="de-DE" altLang="de-DE" dirty="0">
                <a:latin typeface="Arial Bold"/>
                <a:ea typeface="ヒラギノ角ゴ ProN W6"/>
                <a:cs typeface="ヒラギノ角ゴ ProN W6"/>
                <a:sym typeface="Arial Bold"/>
              </a:rPr>
              <a:t>Google </a:t>
            </a:r>
            <a:r>
              <a:rPr lang="de-DE" altLang="de-DE" dirty="0" err="1">
                <a:latin typeface="Arial Bold"/>
                <a:ea typeface="ヒラギノ角ゴ ProN W6"/>
                <a:cs typeface="ヒラギノ角ゴ ProN W6"/>
                <a:sym typeface="Arial Bold"/>
              </a:rPr>
              <a:t>Maps</a:t>
            </a:r>
            <a:r>
              <a:rPr lang="de-DE" altLang="de-DE" dirty="0">
                <a:latin typeface="Arial Bold"/>
                <a:ea typeface="ヒラギノ角ゴ ProN W6"/>
                <a:cs typeface="ヒラギノ角ゴ ProN W6"/>
                <a:sym typeface="Arial Bold"/>
              </a:rPr>
              <a:t> in dieser Präsentation Urheberrecht verletzt?</a:t>
            </a:r>
          </a:p>
          <a:p>
            <a:pPr>
              <a:buFont typeface="Wingdings" panose="05000000000000000000" pitchFamily="2" charset="2"/>
              <a:buNone/>
            </a:pPr>
            <a:endParaRPr lang="de-DE" altLang="de-DE" dirty="0"/>
          </a:p>
        </p:txBody>
      </p:sp>
    </p:spTree>
    <p:extLst>
      <p:ext uri="{BB962C8B-B14F-4D97-AF65-F5344CB8AC3E}">
        <p14:creationId xmlns:p14="http://schemas.microsoft.com/office/powerpoint/2010/main" val="17712486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5" name="Rectangle 2"/>
          <p:cNvSpPr>
            <a:spLocks noGrp="1" noChangeArrowheads="1"/>
          </p:cNvSpPr>
          <p:nvPr>
            <p:ph type="title"/>
          </p:nvPr>
        </p:nvSpPr>
        <p:spPr/>
        <p:txBody>
          <a:bodyPr/>
          <a:lstStyle/>
          <a:p>
            <a:r>
              <a:rPr lang="de-DE" altLang="de-DE" dirty="0"/>
              <a:t>2. Einführung ins Urheberrecht - UrhG</a:t>
            </a:r>
          </a:p>
        </p:txBody>
      </p:sp>
      <p:sp>
        <p:nvSpPr>
          <p:cNvPr id="76806" name="Rectangle 3"/>
          <p:cNvSpPr>
            <a:spLocks noGrp="1" noChangeArrowheads="1"/>
          </p:cNvSpPr>
          <p:nvPr>
            <p:ph idx="1"/>
          </p:nvPr>
        </p:nvSpPr>
        <p:spPr/>
        <p:txBody>
          <a:bodyPr/>
          <a:lstStyle/>
          <a:p>
            <a:r>
              <a:rPr lang="de-DE" altLang="de-DE" sz="1600" u="sng" dirty="0">
                <a:latin typeface="Arial Bold"/>
              </a:rPr>
              <a:t>Auszug aus den „Zusätzlichen Nutzungsbedingungen für Google </a:t>
            </a:r>
            <a:r>
              <a:rPr lang="de-DE" altLang="de-DE" sz="1600" u="sng" dirty="0" err="1">
                <a:latin typeface="Arial Bold"/>
              </a:rPr>
              <a:t>Maps</a:t>
            </a:r>
            <a:r>
              <a:rPr lang="de-DE" altLang="de-DE" sz="1600" u="sng" dirty="0">
                <a:latin typeface="Arial Bold"/>
              </a:rPr>
              <a:t>/Google Earth“:</a:t>
            </a:r>
          </a:p>
          <a:p>
            <a:endParaRPr lang="de-DE" altLang="de-DE" sz="1600" b="1" dirty="0">
              <a:latin typeface="Arial Bold"/>
            </a:endParaRPr>
          </a:p>
          <a:p>
            <a:pPr algn="just"/>
            <a:r>
              <a:rPr lang="de-DE" altLang="de-DE" sz="1600" b="1" dirty="0">
                <a:latin typeface="Arial Bold"/>
              </a:rPr>
              <a:t>1. Lizenz. </a:t>
            </a:r>
            <a:r>
              <a:rPr lang="de-DE" altLang="de-DE" sz="1600" dirty="0">
                <a:latin typeface="Arial Bold"/>
              </a:rPr>
              <a:t>Unter der Voraussetzung, dass Sie den Bedingungen der Vereinbarung zustimmen, gewährt Ihnen Google eine nicht exklusive und nicht übertragbare Lizenz zum Zugriff auf Google </a:t>
            </a:r>
            <a:r>
              <a:rPr lang="de-DE" altLang="de-DE" sz="1600" dirty="0" err="1">
                <a:latin typeface="Arial Bold"/>
              </a:rPr>
              <a:t>Maps</a:t>
            </a:r>
            <a:r>
              <a:rPr lang="de-DE" altLang="de-DE" sz="1600" dirty="0">
                <a:latin typeface="Arial Bold"/>
              </a:rPr>
              <a:t>/Google Earth und deren Funktionen, welche Folgendes beinhaltet: </a:t>
            </a:r>
          </a:p>
          <a:p>
            <a:pPr algn="just"/>
            <a:endParaRPr lang="de-DE" altLang="de-DE" sz="1600" dirty="0">
              <a:latin typeface="Arial Bold"/>
            </a:endParaRPr>
          </a:p>
          <a:p>
            <a:pPr lvl="1" algn="just"/>
            <a:r>
              <a:rPr lang="de-DE" altLang="de-DE" sz="1400" dirty="0">
                <a:latin typeface="Arial Bold"/>
              </a:rPr>
              <a:t>a. Sie können Karten ansehen und mit Anmerkungen versehen, </a:t>
            </a:r>
          </a:p>
          <a:p>
            <a:pPr lvl="1" algn="just"/>
            <a:r>
              <a:rPr lang="de-DE" altLang="de-DE" sz="1400" dirty="0">
                <a:latin typeface="Arial Bold"/>
              </a:rPr>
              <a:t>b. KML-Dateien und Kartenebenen erstellen, </a:t>
            </a:r>
          </a:p>
          <a:p>
            <a:pPr lvl="1" algn="just"/>
            <a:r>
              <a:rPr lang="de-DE" altLang="de-DE" sz="1400" dirty="0">
                <a:latin typeface="Arial Bold"/>
              </a:rPr>
              <a:t>c. die mit rechtmäßigen Quellenangaben versehenen Inhalte online, in Videos und Printmedien veröffentlichen, sowie </a:t>
            </a:r>
            <a:endParaRPr lang="de-DE" altLang="de-DE" sz="1600" dirty="0">
              <a:latin typeface="Arial Bold"/>
            </a:endParaRPr>
          </a:p>
          <a:p>
            <a:pPr lvl="1" algn="just"/>
            <a:r>
              <a:rPr lang="de-DE" altLang="de-DE" sz="1400" dirty="0">
                <a:latin typeface="Arial Bold"/>
              </a:rPr>
              <a:t>d. diese anderweitig nutzen, wie dies auf der Seite Genehmigungen für Google </a:t>
            </a:r>
            <a:r>
              <a:rPr lang="de-DE" altLang="de-DE" sz="1400" dirty="0" err="1">
                <a:latin typeface="Arial Bold"/>
              </a:rPr>
              <a:t>Maps</a:t>
            </a:r>
            <a:r>
              <a:rPr lang="de-DE" altLang="de-DE" sz="1400" dirty="0">
                <a:latin typeface="Arial Bold"/>
              </a:rPr>
              <a:t>, Google Earth und Street View erläutert ist. </a:t>
            </a:r>
          </a:p>
          <a:p>
            <a:pPr algn="just"/>
            <a:endParaRPr lang="de-DE" altLang="de-DE" sz="1600" b="1" dirty="0">
              <a:latin typeface="Arial Bold"/>
            </a:endParaRPr>
          </a:p>
          <a:p>
            <a:endParaRPr lang="de-DE" altLang="de-DE" sz="1600" dirty="0">
              <a:latin typeface="Arial Bold"/>
            </a:endParaRPr>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42</a:t>
            </a:fld>
            <a:endParaRPr lang="de-DE" dirty="0"/>
          </a:p>
        </p:txBody>
      </p:sp>
    </p:spTree>
    <p:extLst>
      <p:ext uri="{BB962C8B-B14F-4D97-AF65-F5344CB8AC3E}">
        <p14:creationId xmlns:p14="http://schemas.microsoft.com/office/powerpoint/2010/main" val="16064511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2"/>
          <p:cNvSpPr>
            <a:spLocks noGrp="1" noChangeArrowheads="1"/>
          </p:cNvSpPr>
          <p:nvPr>
            <p:ph type="title"/>
          </p:nvPr>
        </p:nvSpPr>
        <p:spPr/>
        <p:txBody>
          <a:bodyPr/>
          <a:lstStyle/>
          <a:p>
            <a:r>
              <a:rPr lang="de-DE" altLang="de-DE" dirty="0"/>
              <a:t>2. Einführung ins Urheberrecht - UrhG</a:t>
            </a:r>
          </a:p>
        </p:txBody>
      </p:sp>
      <p:sp>
        <p:nvSpPr>
          <p:cNvPr id="24582" name="Rectangle 3"/>
          <p:cNvSpPr>
            <a:spLocks noGrp="1" noChangeArrowheads="1"/>
          </p:cNvSpPr>
          <p:nvPr>
            <p:ph idx="1"/>
          </p:nvPr>
        </p:nvSpPr>
        <p:spPr/>
        <p:txBody>
          <a:bodyPr/>
          <a:lstStyle/>
          <a:p>
            <a:pPr>
              <a:defRPr/>
            </a:pPr>
            <a:r>
              <a:rPr lang="en-US" altLang="de-DE" dirty="0" err="1">
                <a:latin typeface="Arial Bold" charset="0"/>
                <a:ea typeface="Arial Bold" charset="0"/>
                <a:cs typeface="Arial Bold" charset="0"/>
                <a:sym typeface="Arial Bold" charset="0"/>
              </a:rPr>
              <a:t>Beispiel</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OpenStreetMap</a:t>
            </a:r>
            <a:r>
              <a:rPr lang="en-US" altLang="de-DE" dirty="0">
                <a:latin typeface="Arial Bold" charset="0"/>
                <a:ea typeface="Arial Bold" charset="0"/>
                <a:cs typeface="Arial Bold" charset="0"/>
                <a:sym typeface="Arial Bold" charset="0"/>
              </a:rPr>
              <a:t>:</a:t>
            </a:r>
          </a:p>
          <a:p>
            <a:pPr>
              <a:defRPr/>
            </a:pPr>
            <a:endParaRPr lang="de-DE" sz="1800" dirty="0">
              <a:latin typeface="Arial Bold"/>
            </a:endParaRPr>
          </a:p>
          <a:p>
            <a:pPr algn="just">
              <a:defRPr/>
            </a:pPr>
            <a:r>
              <a:rPr lang="de-DE" sz="1800" dirty="0">
                <a:latin typeface="Arial Bold"/>
              </a:rPr>
              <a:t>Weltweite Sammlung von Daten (Geoinformationen) entweder </a:t>
            </a:r>
          </a:p>
          <a:p>
            <a:pPr marL="0" indent="0" algn="just">
              <a:buFont typeface="Wingdings" panose="05000000000000000000" pitchFamily="2" charset="2"/>
              <a:buNone/>
              <a:defRPr/>
            </a:pPr>
            <a:r>
              <a:rPr lang="de-DE" sz="1800" dirty="0">
                <a:latin typeface="Arial Bold"/>
              </a:rPr>
              <a:t>	- in </a:t>
            </a:r>
            <a:r>
              <a:rPr lang="de-DE" sz="1800" dirty="0" err="1">
                <a:latin typeface="Arial Bold"/>
              </a:rPr>
              <a:t>Rohform</a:t>
            </a:r>
            <a:r>
              <a:rPr lang="de-DE" sz="1800" dirty="0">
                <a:latin typeface="Arial Bold"/>
              </a:rPr>
              <a:t> oder</a:t>
            </a:r>
          </a:p>
          <a:p>
            <a:pPr marL="914400" lvl="2" indent="0" algn="just">
              <a:buFont typeface="Wingdings" panose="05000000000000000000" pitchFamily="2" charset="2"/>
              <a:buNone/>
              <a:defRPr/>
            </a:pPr>
            <a:r>
              <a:rPr lang="de-DE" sz="1800" dirty="0">
                <a:latin typeface="Arial Bold"/>
              </a:rPr>
              <a:t>- in Form vorberechneter Kartenbilder</a:t>
            </a:r>
          </a:p>
          <a:p>
            <a:pPr marL="914400" lvl="2" indent="0" algn="just">
              <a:buFont typeface="Wingdings" panose="05000000000000000000" pitchFamily="2" charset="2"/>
              <a:buNone/>
              <a:defRPr/>
            </a:pPr>
            <a:r>
              <a:rPr lang="de-DE" sz="1800" dirty="0">
                <a:latin typeface="Arial Bold"/>
              </a:rPr>
              <a:t>- durch Community selbst zusammengetragen (NICHT KOMMERZIELL9</a:t>
            </a:r>
          </a:p>
          <a:p>
            <a:pPr algn="just">
              <a:defRPr/>
            </a:pPr>
            <a:endParaRPr lang="de-DE" sz="1800" dirty="0">
              <a:latin typeface="Arial Bold"/>
            </a:endParaRPr>
          </a:p>
          <a:p>
            <a:pPr algn="just">
              <a:defRPr/>
            </a:pPr>
            <a:r>
              <a:rPr lang="de-DE" sz="1800" dirty="0">
                <a:latin typeface="Arial Bold"/>
              </a:rPr>
              <a:t>Schutz nach § 87a UrhG</a:t>
            </a:r>
          </a:p>
          <a:p>
            <a:pPr algn="just">
              <a:defRPr/>
            </a:pPr>
            <a:endParaRPr lang="de-DE" sz="1800" dirty="0">
              <a:latin typeface="Arial Bold"/>
            </a:endParaRPr>
          </a:p>
          <a:p>
            <a:pPr algn="just">
              <a:defRPr/>
            </a:pPr>
            <a:r>
              <a:rPr lang="de-DE" sz="1800" dirty="0">
                <a:latin typeface="Arial Bold"/>
              </a:rPr>
              <a:t>Nutzungsbedingungen: </a:t>
            </a:r>
          </a:p>
          <a:p>
            <a:pPr lvl="1" algn="just">
              <a:defRPr/>
            </a:pPr>
            <a:r>
              <a:rPr lang="de-DE" sz="1600" u="sng" dirty="0" err="1">
                <a:latin typeface="Arial Bold"/>
              </a:rPr>
              <a:t>OpenStreetMap</a:t>
            </a:r>
            <a:r>
              <a:rPr lang="de-DE" sz="1600" u="sng" dirty="0">
                <a:latin typeface="Arial Bold"/>
              </a:rPr>
              <a:t>-Datenbank: </a:t>
            </a:r>
            <a:r>
              <a:rPr lang="de-DE" sz="1600" dirty="0">
                <a:latin typeface="Arial Bold"/>
              </a:rPr>
              <a:t>Open Database </a:t>
            </a:r>
            <a:r>
              <a:rPr lang="de-DE" sz="1600" dirty="0" err="1">
                <a:latin typeface="Arial Bold"/>
              </a:rPr>
              <a:t>License</a:t>
            </a:r>
            <a:r>
              <a:rPr lang="de-DE" sz="1600" dirty="0">
                <a:latin typeface="Arial Bold"/>
              </a:rPr>
              <a:t> (</a:t>
            </a:r>
            <a:r>
              <a:rPr lang="de-DE" sz="1600" dirty="0" err="1">
                <a:latin typeface="Arial Bold"/>
              </a:rPr>
              <a:t>ODbL</a:t>
            </a:r>
            <a:r>
              <a:rPr lang="de-DE" sz="1600" dirty="0">
                <a:latin typeface="Arial Bold"/>
              </a:rPr>
              <a:t>) 1.0</a:t>
            </a:r>
          </a:p>
          <a:p>
            <a:pPr lvl="1" algn="just">
              <a:defRPr/>
            </a:pPr>
            <a:r>
              <a:rPr lang="de-DE" sz="1600" u="sng" dirty="0">
                <a:latin typeface="Arial Bold"/>
              </a:rPr>
              <a:t>Einzelne Objekte in der Datenbank:</a:t>
            </a:r>
            <a:r>
              <a:rPr lang="de-DE" sz="1600" dirty="0">
                <a:latin typeface="Arial Bold"/>
              </a:rPr>
              <a:t> Database Contents </a:t>
            </a:r>
            <a:r>
              <a:rPr lang="de-DE" sz="1600" dirty="0" err="1">
                <a:latin typeface="Arial Bold"/>
              </a:rPr>
              <a:t>License</a:t>
            </a:r>
            <a:r>
              <a:rPr lang="de-DE" sz="1600" dirty="0">
                <a:latin typeface="Arial Bold"/>
              </a:rPr>
              <a:t> (</a:t>
            </a:r>
            <a:r>
              <a:rPr lang="de-DE" sz="1600" dirty="0" err="1">
                <a:latin typeface="Arial Bold"/>
              </a:rPr>
              <a:t>DbCL</a:t>
            </a:r>
            <a:r>
              <a:rPr lang="de-DE" sz="1600" dirty="0">
                <a:latin typeface="Arial Bold"/>
              </a:rPr>
              <a:t>) 1.0</a:t>
            </a:r>
            <a:endParaRPr lang="en-US" alt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43</a:t>
            </a:fld>
            <a:endParaRPr lang="de-DE" dirty="0"/>
          </a:p>
        </p:txBody>
      </p:sp>
      <p:sp>
        <p:nvSpPr>
          <p:cNvPr id="5" name="Datumsplatzhalter 4"/>
          <p:cNvSpPr>
            <a:spLocks noGrp="1"/>
          </p:cNvSpPr>
          <p:nvPr>
            <p:ph type="dt" sz="half" idx="10"/>
          </p:nvPr>
        </p:nvSpPr>
        <p:spPr/>
        <p:txBody>
          <a:bodyPr/>
          <a:lstStyle/>
          <a:p>
            <a:endParaRPr lang="de-DE" dirty="0"/>
          </a:p>
        </p:txBody>
      </p:sp>
    </p:spTree>
    <p:extLst>
      <p:ext uri="{BB962C8B-B14F-4D97-AF65-F5344CB8AC3E}">
        <p14:creationId xmlns:p14="http://schemas.microsoft.com/office/powerpoint/2010/main" val="2843550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82">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582">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582">
                                            <p:txEl>
                                              <p:pRg st="10" end="1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58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7" name="Rectangle 2"/>
          <p:cNvSpPr>
            <a:spLocks noGrp="1" noChangeArrowheads="1"/>
          </p:cNvSpPr>
          <p:nvPr>
            <p:ph type="title"/>
          </p:nvPr>
        </p:nvSpPr>
        <p:spPr/>
        <p:txBody>
          <a:bodyPr/>
          <a:lstStyle/>
          <a:p>
            <a:r>
              <a:rPr lang="de-DE" altLang="de-DE" dirty="0"/>
              <a:t>2. Einführung ins Urheberrecht - UrhG</a:t>
            </a:r>
          </a:p>
        </p:txBody>
      </p:sp>
      <p:sp>
        <p:nvSpPr>
          <p:cNvPr id="24582" name="Rectangle 3"/>
          <p:cNvSpPr>
            <a:spLocks noGrp="1" noChangeArrowheads="1"/>
          </p:cNvSpPr>
          <p:nvPr>
            <p:ph idx="1"/>
          </p:nvPr>
        </p:nvSpPr>
        <p:spPr/>
        <p:txBody>
          <a:bodyPr/>
          <a:lstStyle/>
          <a:p>
            <a:pPr algn="just">
              <a:defRPr/>
            </a:pPr>
            <a:r>
              <a:rPr lang="en-US" altLang="de-DE" dirty="0" err="1">
                <a:latin typeface="Arial Bold" charset="0"/>
                <a:ea typeface="Arial Bold" charset="0"/>
                <a:cs typeface="Arial Bold" charset="0"/>
                <a:sym typeface="Arial Bold" charset="0"/>
              </a:rPr>
              <a:t>Beispiel</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OpenStreetMap</a:t>
            </a:r>
            <a:r>
              <a:rPr lang="en-US" altLang="de-DE" dirty="0">
                <a:latin typeface="Arial Bold" charset="0"/>
                <a:ea typeface="Arial Bold" charset="0"/>
                <a:cs typeface="Arial Bold" charset="0"/>
                <a:sym typeface="Arial Bold" charset="0"/>
              </a:rPr>
              <a:t>:</a:t>
            </a:r>
          </a:p>
          <a:p>
            <a:pPr algn="just">
              <a:defRPr/>
            </a:pPr>
            <a:endParaRPr lang="en-US" altLang="de-DE" dirty="0">
              <a:latin typeface="Arial Bold" charset="0"/>
              <a:ea typeface="Arial Bold" charset="0"/>
              <a:cs typeface="Arial Bold" charset="0"/>
              <a:sym typeface="Arial Bold" charset="0"/>
            </a:endParaRPr>
          </a:p>
          <a:p>
            <a:pPr algn="just">
              <a:defRPr/>
            </a:pPr>
            <a:r>
              <a:rPr lang="de-DE" sz="1800" b="1" dirty="0">
                <a:latin typeface="Arial Bold"/>
              </a:rPr>
              <a:t>Open Database </a:t>
            </a:r>
            <a:r>
              <a:rPr lang="de-DE" sz="1800" b="1" dirty="0" err="1">
                <a:latin typeface="Arial Bold"/>
              </a:rPr>
              <a:t>License</a:t>
            </a:r>
            <a:r>
              <a:rPr lang="de-DE" sz="1800" b="1" dirty="0">
                <a:latin typeface="Arial Bold"/>
              </a:rPr>
              <a:t> (</a:t>
            </a:r>
            <a:r>
              <a:rPr lang="de-DE" sz="1800" b="1" dirty="0" err="1">
                <a:latin typeface="Arial Bold"/>
              </a:rPr>
              <a:t>ODbL</a:t>
            </a:r>
            <a:r>
              <a:rPr lang="de-DE" sz="1800" b="1" dirty="0">
                <a:latin typeface="Arial Bold"/>
              </a:rPr>
              <a:t>) 1.0</a:t>
            </a:r>
          </a:p>
          <a:p>
            <a:pPr algn="just">
              <a:defRPr/>
            </a:pPr>
            <a:r>
              <a:rPr lang="de-DE" sz="1800" dirty="0">
                <a:latin typeface="Arial Bold"/>
              </a:rPr>
              <a:t>Lizenz zur Nutzung wie folgt: </a:t>
            </a:r>
          </a:p>
          <a:p>
            <a:pPr algn="just">
              <a:defRPr/>
            </a:pPr>
            <a:endParaRPr lang="de-DE" sz="1800" dirty="0">
              <a:latin typeface="Arial Bold"/>
            </a:endParaRPr>
          </a:p>
          <a:p>
            <a:pPr lvl="2">
              <a:defRPr/>
            </a:pPr>
            <a:r>
              <a:rPr lang="de-DE" dirty="0">
                <a:latin typeface="Arial Bold"/>
              </a:rPr>
              <a:t>weltweit</a:t>
            </a:r>
          </a:p>
          <a:p>
            <a:pPr lvl="2">
              <a:defRPr/>
            </a:pPr>
            <a:r>
              <a:rPr lang="de-DE" dirty="0">
                <a:latin typeface="Arial Bold"/>
              </a:rPr>
              <a:t>lizenzkostenfrei</a:t>
            </a:r>
          </a:p>
          <a:p>
            <a:pPr lvl="2">
              <a:defRPr/>
            </a:pPr>
            <a:r>
              <a:rPr lang="de-DE" dirty="0">
                <a:latin typeface="Arial Bold"/>
              </a:rPr>
              <a:t>nicht-ausschließlich</a:t>
            </a:r>
          </a:p>
          <a:p>
            <a:pPr lvl="2">
              <a:defRPr/>
            </a:pPr>
            <a:r>
              <a:rPr lang="de-DE" dirty="0">
                <a:latin typeface="Arial Bold"/>
              </a:rPr>
              <a:t>kündbar (nur unter bestimmten Voraussetzungen)</a:t>
            </a:r>
          </a:p>
          <a:p>
            <a:pPr lvl="2">
              <a:defRPr/>
            </a:pPr>
            <a:r>
              <a:rPr lang="de-DE" dirty="0">
                <a:latin typeface="Arial Bold"/>
              </a:rPr>
              <a:t>kommerziell nutzbar</a:t>
            </a:r>
          </a:p>
          <a:p>
            <a:pPr lvl="2">
              <a:defRPr/>
            </a:pPr>
            <a:r>
              <a:rPr lang="de-DE" dirty="0">
                <a:latin typeface="Arial Bold"/>
              </a:rPr>
              <a:t>nicht auf einen bestimmten Zweck beschränkt</a:t>
            </a:r>
            <a:endParaRPr lang="en-US" altLang="de-DE" sz="1100" dirty="0">
              <a:latin typeface="Arial Bold" charset="0"/>
              <a:ea typeface="ヒラギノ角ゴ ProN W6" charset="0"/>
              <a:cs typeface="ヒラギノ角ゴ ProN W6" charset="0"/>
              <a:sym typeface="Arial Bold" charset="0"/>
            </a:endParaRPr>
          </a:p>
          <a:p>
            <a:pPr>
              <a:defRPr/>
            </a:pPr>
            <a:endParaRPr lang="en-US" altLang="de-DE" dirty="0"/>
          </a:p>
          <a:p>
            <a:pPr>
              <a:defRPr/>
            </a:pPr>
            <a:endParaRPr lang="en-US" altLang="de-DE" dirty="0"/>
          </a:p>
          <a:p>
            <a:pPr marL="0" indent="0">
              <a:buFont typeface="Wingdings" panose="05000000000000000000" pitchFamily="2" charset="2"/>
              <a:buNone/>
              <a:defRPr/>
            </a:pPr>
            <a:endParaRPr lang="en-US" altLang="de-DE" dirty="0"/>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44</a:t>
            </a:fld>
            <a:endParaRPr lang="de-DE" dirty="0"/>
          </a:p>
        </p:txBody>
      </p:sp>
    </p:spTree>
    <p:extLst>
      <p:ext uri="{BB962C8B-B14F-4D97-AF65-F5344CB8AC3E}">
        <p14:creationId xmlns:p14="http://schemas.microsoft.com/office/powerpoint/2010/main" val="10619029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5" name="Rectangle 2"/>
          <p:cNvSpPr>
            <a:spLocks noGrp="1" noChangeArrowheads="1"/>
          </p:cNvSpPr>
          <p:nvPr>
            <p:ph type="title"/>
          </p:nvPr>
        </p:nvSpPr>
        <p:spPr/>
        <p:txBody>
          <a:bodyPr/>
          <a:lstStyle/>
          <a:p>
            <a:r>
              <a:rPr lang="de-DE" altLang="de-DE" dirty="0"/>
              <a:t>2. Einführung ins Urheberrecht - UrhG</a:t>
            </a:r>
          </a:p>
        </p:txBody>
      </p:sp>
      <p:sp>
        <p:nvSpPr>
          <p:cNvPr id="24582" name="Rectangle 3"/>
          <p:cNvSpPr>
            <a:spLocks noGrp="1" noChangeArrowheads="1"/>
          </p:cNvSpPr>
          <p:nvPr>
            <p:ph idx="1"/>
          </p:nvPr>
        </p:nvSpPr>
        <p:spPr/>
        <p:txBody>
          <a:bodyPr/>
          <a:lstStyle/>
          <a:p>
            <a:pPr>
              <a:defRPr/>
            </a:pPr>
            <a:r>
              <a:rPr lang="en-US" altLang="de-DE" dirty="0" err="1">
                <a:latin typeface="Arial Bold" charset="0"/>
                <a:ea typeface="Arial Bold" charset="0"/>
                <a:cs typeface="Arial Bold" charset="0"/>
                <a:sym typeface="Arial Bold" charset="0"/>
              </a:rPr>
              <a:t>Beispiel</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OpenStreetMap</a:t>
            </a:r>
            <a:r>
              <a:rPr lang="en-US" altLang="de-DE" dirty="0">
                <a:latin typeface="Arial Bold" charset="0"/>
                <a:ea typeface="Arial Bold" charset="0"/>
                <a:cs typeface="Arial Bold" charset="0"/>
                <a:sym typeface="Arial Bold" charset="0"/>
              </a:rPr>
              <a:t>:</a:t>
            </a:r>
          </a:p>
          <a:p>
            <a:pPr>
              <a:defRPr/>
            </a:pPr>
            <a:endParaRPr lang="en-US" altLang="de-DE" dirty="0">
              <a:latin typeface="Arial Bold" charset="0"/>
              <a:ea typeface="Arial Bold" charset="0"/>
              <a:cs typeface="Arial Bold" charset="0"/>
              <a:sym typeface="Arial Bold" charset="0"/>
            </a:endParaRPr>
          </a:p>
          <a:p>
            <a:pPr algn="just">
              <a:defRPr/>
            </a:pPr>
            <a:r>
              <a:rPr lang="de-DE" sz="1800" dirty="0">
                <a:latin typeface="Arial Bold"/>
              </a:rPr>
              <a:t>Open Database </a:t>
            </a:r>
            <a:r>
              <a:rPr lang="de-DE" sz="1800" dirty="0" err="1">
                <a:latin typeface="Arial Bold"/>
              </a:rPr>
              <a:t>License</a:t>
            </a:r>
            <a:r>
              <a:rPr lang="de-DE" sz="1800" dirty="0">
                <a:latin typeface="Arial Bold"/>
              </a:rPr>
              <a:t> (</a:t>
            </a:r>
            <a:r>
              <a:rPr lang="de-DE" sz="1800" dirty="0" err="1">
                <a:latin typeface="Arial Bold"/>
              </a:rPr>
              <a:t>ODbL</a:t>
            </a:r>
            <a:r>
              <a:rPr lang="de-DE" sz="1800" dirty="0">
                <a:latin typeface="Arial Bold"/>
              </a:rPr>
              <a:t>) 1.0</a:t>
            </a:r>
          </a:p>
          <a:p>
            <a:pPr algn="just">
              <a:defRPr/>
            </a:pPr>
            <a:r>
              <a:rPr lang="de-DE" sz="1800" dirty="0">
                <a:latin typeface="Arial Bold"/>
              </a:rPr>
              <a:t>Rechtsunverbindliche Zusammenfassung der Bedeutung der Lizenz durch Open Data </a:t>
            </a:r>
            <a:r>
              <a:rPr lang="de-DE" sz="1800" dirty="0" err="1">
                <a:latin typeface="Arial Bold"/>
              </a:rPr>
              <a:t>Commons</a:t>
            </a:r>
            <a:r>
              <a:rPr lang="de-DE" sz="1800" dirty="0">
                <a:latin typeface="Arial Bold"/>
              </a:rPr>
              <a:t> (</a:t>
            </a:r>
            <a:r>
              <a:rPr lang="de-DE" sz="1800" b="1" dirty="0">
                <a:latin typeface="Arial Bold"/>
              </a:rPr>
              <a:t>ersetzt nicht</a:t>
            </a:r>
            <a:r>
              <a:rPr lang="de-DE" sz="1800" dirty="0">
                <a:latin typeface="Arial Bold"/>
              </a:rPr>
              <a:t> das Lesen des Lizenztextes vor tatsächlicher Nutzung):</a:t>
            </a:r>
          </a:p>
          <a:p>
            <a:pPr lvl="2">
              <a:defRPr/>
            </a:pPr>
            <a:endParaRPr lang="de-DE" dirty="0">
              <a:latin typeface="Arial Bold"/>
            </a:endParaRPr>
          </a:p>
          <a:p>
            <a:pPr lvl="3">
              <a:defRPr/>
            </a:pPr>
            <a:r>
              <a:rPr lang="de-DE" sz="1600" dirty="0">
                <a:latin typeface="Arial Bold"/>
              </a:rPr>
              <a:t>Erlaubt ist …</a:t>
            </a:r>
          </a:p>
          <a:p>
            <a:pPr lvl="4">
              <a:defRPr/>
            </a:pPr>
            <a:r>
              <a:rPr lang="de-DE" sz="1600" dirty="0">
                <a:latin typeface="Arial Bold"/>
              </a:rPr>
              <a:t>zu teilen (kopieren, verteilen, benutzen)</a:t>
            </a:r>
          </a:p>
          <a:p>
            <a:pPr lvl="4">
              <a:defRPr/>
            </a:pPr>
            <a:r>
              <a:rPr lang="de-DE" sz="1600" dirty="0">
                <a:latin typeface="Arial Bold"/>
              </a:rPr>
              <a:t>zu kreieren</a:t>
            </a:r>
          </a:p>
          <a:p>
            <a:pPr lvl="4">
              <a:defRPr/>
            </a:pPr>
            <a:r>
              <a:rPr lang="de-DE" sz="1600" dirty="0">
                <a:latin typeface="Arial Bold"/>
              </a:rPr>
              <a:t>zu bearbeiten</a:t>
            </a:r>
          </a:p>
          <a:p>
            <a:pPr>
              <a:defRPr/>
            </a:pPr>
            <a:endParaRPr lang="en-US" altLang="de-DE" dirty="0"/>
          </a:p>
          <a:p>
            <a:pPr marL="0" indent="0">
              <a:buFont typeface="Wingdings" panose="05000000000000000000" pitchFamily="2" charset="2"/>
              <a:buNone/>
              <a:defRPr/>
            </a:pPr>
            <a:endParaRPr lang="en-US" altLang="de-DE" dirty="0"/>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45</a:t>
            </a:fld>
            <a:endParaRPr lang="de-DE" dirty="0"/>
          </a:p>
        </p:txBody>
      </p:sp>
    </p:spTree>
    <p:extLst>
      <p:ext uri="{BB962C8B-B14F-4D97-AF65-F5344CB8AC3E}">
        <p14:creationId xmlns:p14="http://schemas.microsoft.com/office/powerpoint/2010/main" val="22358983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3" name="Rectangle 2"/>
          <p:cNvSpPr>
            <a:spLocks noGrp="1" noChangeArrowheads="1"/>
          </p:cNvSpPr>
          <p:nvPr>
            <p:ph type="title"/>
          </p:nvPr>
        </p:nvSpPr>
        <p:spPr/>
        <p:txBody>
          <a:bodyPr/>
          <a:lstStyle/>
          <a:p>
            <a:r>
              <a:rPr lang="de-DE" altLang="de-DE" dirty="0"/>
              <a:t>2. Einführung ins Urheberrecht - UrhG</a:t>
            </a:r>
          </a:p>
        </p:txBody>
      </p:sp>
      <p:sp>
        <p:nvSpPr>
          <p:cNvPr id="24582" name="Rectangle 3"/>
          <p:cNvSpPr>
            <a:spLocks noGrp="1" noChangeArrowheads="1"/>
          </p:cNvSpPr>
          <p:nvPr>
            <p:ph idx="1"/>
          </p:nvPr>
        </p:nvSpPr>
        <p:spPr/>
        <p:txBody>
          <a:bodyPr/>
          <a:lstStyle/>
          <a:p>
            <a:pPr>
              <a:defRPr/>
            </a:pPr>
            <a:r>
              <a:rPr lang="en-US" altLang="de-DE" dirty="0" err="1">
                <a:latin typeface="Arial Bold" charset="0"/>
                <a:ea typeface="Arial Bold" charset="0"/>
                <a:cs typeface="Arial Bold" charset="0"/>
                <a:sym typeface="Arial Bold" charset="0"/>
              </a:rPr>
              <a:t>Beispiel</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OpenStreetMap</a:t>
            </a:r>
            <a:r>
              <a:rPr lang="en-US" altLang="de-DE" dirty="0">
                <a:latin typeface="Arial Bold" charset="0"/>
                <a:ea typeface="Arial Bold" charset="0"/>
                <a:cs typeface="Arial Bold" charset="0"/>
                <a:sym typeface="Arial Bold" charset="0"/>
              </a:rPr>
              <a:t>:</a:t>
            </a:r>
          </a:p>
          <a:p>
            <a:pPr>
              <a:defRPr/>
            </a:pPr>
            <a:endParaRPr lang="en-US" altLang="de-DE" dirty="0">
              <a:latin typeface="Arial Bold" charset="0"/>
              <a:ea typeface="Arial Bold" charset="0"/>
              <a:cs typeface="Arial Bold" charset="0"/>
              <a:sym typeface="Arial Bold" charset="0"/>
            </a:endParaRPr>
          </a:p>
          <a:p>
            <a:pPr algn="just">
              <a:defRPr/>
            </a:pPr>
            <a:r>
              <a:rPr lang="de-DE" sz="1800" dirty="0">
                <a:latin typeface="Arial Bold"/>
              </a:rPr>
              <a:t>Open Database </a:t>
            </a:r>
            <a:r>
              <a:rPr lang="de-DE" sz="1800" dirty="0" err="1">
                <a:latin typeface="Arial Bold"/>
              </a:rPr>
              <a:t>License</a:t>
            </a:r>
            <a:r>
              <a:rPr lang="de-DE" sz="1800" dirty="0">
                <a:latin typeface="Arial Bold"/>
              </a:rPr>
              <a:t> (</a:t>
            </a:r>
            <a:r>
              <a:rPr lang="de-DE" sz="1800" dirty="0" err="1">
                <a:latin typeface="Arial Bold"/>
              </a:rPr>
              <a:t>ODbL</a:t>
            </a:r>
            <a:r>
              <a:rPr lang="de-DE" sz="1800" dirty="0">
                <a:latin typeface="Arial Bold"/>
              </a:rPr>
              <a:t>) 1.0</a:t>
            </a:r>
          </a:p>
          <a:p>
            <a:pPr algn="just">
              <a:defRPr/>
            </a:pPr>
            <a:r>
              <a:rPr lang="de-DE" sz="1800" dirty="0">
                <a:latin typeface="Arial Bold"/>
              </a:rPr>
              <a:t>Rechtsunverbindliche Zusammenfassung der Bedeutung der Lizenz durch Open Data </a:t>
            </a:r>
            <a:r>
              <a:rPr lang="de-DE" sz="1800" dirty="0" err="1">
                <a:latin typeface="Arial Bold"/>
              </a:rPr>
              <a:t>Commons</a:t>
            </a:r>
            <a:r>
              <a:rPr lang="de-DE" sz="1800" dirty="0">
                <a:latin typeface="Arial Bold"/>
              </a:rPr>
              <a:t> (</a:t>
            </a:r>
            <a:r>
              <a:rPr lang="de-DE" sz="1800" b="1" dirty="0">
                <a:latin typeface="Arial Bold"/>
              </a:rPr>
              <a:t>ersetzt nicht</a:t>
            </a:r>
            <a:r>
              <a:rPr lang="de-DE" sz="1800" dirty="0">
                <a:latin typeface="Arial Bold"/>
              </a:rPr>
              <a:t> das Lesen des Lizenztextes vor tatsächlicher Nutzung):</a:t>
            </a:r>
          </a:p>
          <a:p>
            <a:pPr lvl="2">
              <a:defRPr/>
            </a:pPr>
            <a:endParaRPr lang="de-DE" dirty="0">
              <a:latin typeface="Arial Bold"/>
            </a:endParaRPr>
          </a:p>
          <a:p>
            <a:pPr lvl="3">
              <a:defRPr/>
            </a:pPr>
            <a:r>
              <a:rPr lang="de-DE" sz="1600" dirty="0">
                <a:latin typeface="Arial Bold"/>
              </a:rPr>
              <a:t>… solange </a:t>
            </a:r>
          </a:p>
          <a:p>
            <a:pPr lvl="4">
              <a:defRPr/>
            </a:pPr>
            <a:r>
              <a:rPr lang="de-DE" sz="1600" dirty="0">
                <a:latin typeface="Arial Bold"/>
              </a:rPr>
              <a:t>auf die Lizenz zurückverwiesen wird</a:t>
            </a:r>
          </a:p>
          <a:p>
            <a:pPr lvl="4">
              <a:defRPr/>
            </a:pPr>
            <a:r>
              <a:rPr lang="de-DE" sz="1600" b="1" dirty="0">
                <a:latin typeface="Arial Bold"/>
              </a:rPr>
              <a:t>das eigene Produkt, das auf der Datenbank gründet, auch unter der Lizenz veröffentlicht wird</a:t>
            </a:r>
          </a:p>
          <a:p>
            <a:pPr lvl="4">
              <a:defRPr/>
            </a:pPr>
            <a:r>
              <a:rPr lang="de-DE" sz="1600" dirty="0">
                <a:latin typeface="Arial Bold"/>
              </a:rPr>
              <a:t>zumindest eine Version des eigenen Produkts ohne technische Einschränkungen nutzbar ist</a:t>
            </a:r>
            <a:endParaRPr lang="de-DE" sz="1200" dirty="0">
              <a:latin typeface="Arial Bold"/>
            </a:endParaRPr>
          </a:p>
          <a:p>
            <a:pPr marL="0" indent="0">
              <a:buFont typeface="Wingdings" panose="05000000000000000000" pitchFamily="2" charset="2"/>
              <a:buNone/>
              <a:defRPr/>
            </a:pPr>
            <a:r>
              <a:rPr lang="de-DE" sz="1200" dirty="0">
                <a:latin typeface="Arial Bold"/>
              </a:rPr>
              <a:t>      </a:t>
            </a:r>
            <a:endParaRPr lang="en-US" altLang="de-DE" dirty="0"/>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46</a:t>
            </a:fld>
            <a:endParaRPr lang="de-DE" dirty="0"/>
          </a:p>
        </p:txBody>
      </p:sp>
    </p:spTree>
    <p:extLst>
      <p:ext uri="{BB962C8B-B14F-4D97-AF65-F5344CB8AC3E}">
        <p14:creationId xmlns:p14="http://schemas.microsoft.com/office/powerpoint/2010/main" val="4019080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1" name="Rectangle 2"/>
          <p:cNvSpPr>
            <a:spLocks noGrp="1" noChangeArrowheads="1"/>
          </p:cNvSpPr>
          <p:nvPr>
            <p:ph type="title"/>
          </p:nvPr>
        </p:nvSpPr>
        <p:spPr/>
        <p:txBody>
          <a:bodyPr/>
          <a:lstStyle/>
          <a:p>
            <a:r>
              <a:rPr lang="de-DE" altLang="de-DE" dirty="0"/>
              <a:t>2. Einführung ins Urheberrecht - UrhG</a:t>
            </a:r>
          </a:p>
        </p:txBody>
      </p:sp>
      <p:sp>
        <p:nvSpPr>
          <p:cNvPr id="24582" name="Rectangle 3"/>
          <p:cNvSpPr>
            <a:spLocks noGrp="1" noChangeArrowheads="1"/>
          </p:cNvSpPr>
          <p:nvPr>
            <p:ph idx="1"/>
          </p:nvPr>
        </p:nvSpPr>
        <p:spPr/>
        <p:txBody>
          <a:bodyPr/>
          <a:lstStyle/>
          <a:p>
            <a:pPr>
              <a:defRPr/>
            </a:pPr>
            <a:r>
              <a:rPr lang="en-US" altLang="de-DE" dirty="0" err="1">
                <a:latin typeface="Arial Bold" charset="0"/>
                <a:ea typeface="Arial Bold" charset="0"/>
                <a:cs typeface="Arial Bold" charset="0"/>
                <a:sym typeface="Arial Bold" charset="0"/>
              </a:rPr>
              <a:t>Beispiel</a:t>
            </a:r>
            <a:r>
              <a:rPr lang="en-US" altLang="de-DE" dirty="0">
                <a:latin typeface="Arial Bold" charset="0"/>
                <a:ea typeface="Arial Bold" charset="0"/>
                <a:cs typeface="Arial Bold" charset="0"/>
                <a:sym typeface="Arial Bold" charset="0"/>
              </a:rPr>
              <a:t> </a:t>
            </a:r>
            <a:r>
              <a:rPr lang="en-US" altLang="de-DE" dirty="0" err="1">
                <a:latin typeface="Arial Bold" charset="0"/>
                <a:ea typeface="Arial Bold" charset="0"/>
                <a:cs typeface="Arial Bold" charset="0"/>
                <a:sym typeface="Arial Bold" charset="0"/>
              </a:rPr>
              <a:t>OpenStreetMap</a:t>
            </a:r>
            <a:r>
              <a:rPr lang="en-US" altLang="de-DE" dirty="0">
                <a:latin typeface="Arial Bold" charset="0"/>
                <a:ea typeface="Arial Bold" charset="0"/>
                <a:cs typeface="Arial Bold" charset="0"/>
                <a:sym typeface="Arial Bold" charset="0"/>
              </a:rPr>
              <a:t>:</a:t>
            </a:r>
          </a:p>
          <a:p>
            <a:pPr>
              <a:defRPr/>
            </a:pPr>
            <a:endParaRPr lang="en-US" sz="1600" dirty="0">
              <a:latin typeface="Arial Bold" charset="0"/>
              <a:sym typeface="Arial Bold" charset="0"/>
            </a:endParaRPr>
          </a:p>
          <a:p>
            <a:pPr>
              <a:defRPr/>
            </a:pPr>
            <a:r>
              <a:rPr lang="de-DE" sz="1800" b="1" dirty="0">
                <a:latin typeface="Arial Bold"/>
              </a:rPr>
              <a:t>Database Contents </a:t>
            </a:r>
            <a:r>
              <a:rPr lang="de-DE" sz="1800" b="1" dirty="0" err="1">
                <a:latin typeface="Arial Bold"/>
              </a:rPr>
              <a:t>License</a:t>
            </a:r>
            <a:r>
              <a:rPr lang="de-DE" sz="1800" b="1" dirty="0">
                <a:latin typeface="Arial Bold"/>
              </a:rPr>
              <a:t> (</a:t>
            </a:r>
            <a:r>
              <a:rPr lang="de-DE" sz="1800" b="1" dirty="0" err="1">
                <a:latin typeface="Arial Bold"/>
              </a:rPr>
              <a:t>DbCL</a:t>
            </a:r>
            <a:r>
              <a:rPr lang="de-DE" sz="1800" b="1" dirty="0">
                <a:latin typeface="Arial Bold"/>
              </a:rPr>
              <a:t>) 1.0</a:t>
            </a:r>
          </a:p>
          <a:p>
            <a:pPr>
              <a:defRPr/>
            </a:pPr>
            <a:r>
              <a:rPr lang="de-DE" sz="1800" dirty="0">
                <a:latin typeface="Arial Bold"/>
              </a:rPr>
              <a:t>Lizenz zur Nutzung wie folgt: </a:t>
            </a:r>
          </a:p>
          <a:p>
            <a:pPr>
              <a:defRPr/>
            </a:pPr>
            <a:endParaRPr lang="de-DE" sz="1800" dirty="0">
              <a:latin typeface="Arial Bold"/>
            </a:endParaRPr>
          </a:p>
          <a:p>
            <a:pPr lvl="2">
              <a:defRPr/>
            </a:pPr>
            <a:r>
              <a:rPr lang="de-DE" dirty="0">
                <a:latin typeface="Arial Bold"/>
              </a:rPr>
              <a:t>weltweit</a:t>
            </a:r>
          </a:p>
          <a:p>
            <a:pPr lvl="2">
              <a:defRPr/>
            </a:pPr>
            <a:r>
              <a:rPr lang="de-DE" dirty="0">
                <a:latin typeface="Arial Bold"/>
              </a:rPr>
              <a:t>lizenzkostenfrei</a:t>
            </a:r>
          </a:p>
          <a:p>
            <a:pPr lvl="2">
              <a:defRPr/>
            </a:pPr>
            <a:r>
              <a:rPr lang="de-DE" dirty="0">
                <a:latin typeface="Arial Bold"/>
              </a:rPr>
              <a:t>nicht-ausschließlich</a:t>
            </a:r>
          </a:p>
          <a:p>
            <a:pPr lvl="2">
              <a:defRPr/>
            </a:pPr>
            <a:r>
              <a:rPr lang="de-DE" dirty="0">
                <a:latin typeface="Arial Bold"/>
              </a:rPr>
              <a:t>unbefristet</a:t>
            </a:r>
          </a:p>
          <a:p>
            <a:pPr lvl="2">
              <a:defRPr/>
            </a:pPr>
            <a:r>
              <a:rPr lang="de-DE" dirty="0">
                <a:latin typeface="Arial Bold"/>
              </a:rPr>
              <a:t>unwiderruflich</a:t>
            </a:r>
          </a:p>
          <a:p>
            <a:pPr lvl="2">
              <a:defRPr/>
            </a:pPr>
            <a:r>
              <a:rPr lang="de-DE" dirty="0">
                <a:latin typeface="Arial Bold"/>
              </a:rPr>
              <a:t>kommerziell nutzbar</a:t>
            </a:r>
          </a:p>
          <a:p>
            <a:pPr lvl="2">
              <a:defRPr/>
            </a:pPr>
            <a:r>
              <a:rPr lang="de-DE" dirty="0">
                <a:latin typeface="Arial Bold"/>
              </a:rPr>
              <a:t>nicht auf einen bestimmten Zweck beschränkt</a:t>
            </a:r>
            <a:endParaRPr lang="de-DE" sz="1800" dirty="0">
              <a:latin typeface="Arial Bold"/>
            </a:endParaRPr>
          </a:p>
        </p:txBody>
      </p:sp>
      <p:sp>
        <p:nvSpPr>
          <p:cNvPr id="3" name="Datumsplatzhalter 2"/>
          <p:cNvSpPr>
            <a:spLocks noGrp="1"/>
          </p:cNvSpPr>
          <p:nvPr>
            <p:ph type="dt" sz="half" idx="10"/>
          </p:nvPr>
        </p:nvSpPr>
        <p:spPr/>
        <p:txBody>
          <a:bodyPr/>
          <a:lstStyle/>
          <a:p>
            <a:endParaRPr lang="de-DE" dirty="0"/>
          </a:p>
        </p:txBody>
      </p:sp>
      <p:sp>
        <p:nvSpPr>
          <p:cNvPr id="4" name="Fußzeilenplatzhalter 3"/>
          <p:cNvSpPr>
            <a:spLocks noGrp="1"/>
          </p:cNvSpPr>
          <p:nvPr>
            <p:ph type="ftr" sz="quarter" idx="11"/>
          </p:nvPr>
        </p:nvSpPr>
        <p:spPr/>
        <p:txBody>
          <a:bodyPr/>
          <a:lstStyle/>
          <a:p>
            <a:r>
              <a:rPr lang="de-DE"/>
              <a:t>HVBG – Grundlagenseminar 2024</a:t>
            </a:r>
            <a:endParaRPr lang="de-DE" dirty="0"/>
          </a:p>
        </p:txBody>
      </p:sp>
      <p:sp>
        <p:nvSpPr>
          <p:cNvPr id="5" name="Foliennummernplatzhalter 4"/>
          <p:cNvSpPr>
            <a:spLocks noGrp="1"/>
          </p:cNvSpPr>
          <p:nvPr>
            <p:ph type="sldNum" sz="quarter" idx="12"/>
          </p:nvPr>
        </p:nvSpPr>
        <p:spPr/>
        <p:txBody>
          <a:bodyPr/>
          <a:lstStyle/>
          <a:p>
            <a:r>
              <a:rPr lang="de-DE"/>
              <a:t> </a:t>
            </a:r>
            <a:fld id="{B36470F0-6C0A-4251-9D0B-08DCD71C2B49}" type="slidenum">
              <a:rPr lang="de-DE" smtClean="0"/>
              <a:pPr/>
              <a:t>47</a:t>
            </a:fld>
            <a:endParaRPr lang="de-DE" dirty="0"/>
          </a:p>
        </p:txBody>
      </p:sp>
    </p:spTree>
    <p:extLst>
      <p:ext uri="{BB962C8B-B14F-4D97-AF65-F5344CB8AC3E}">
        <p14:creationId xmlns:p14="http://schemas.microsoft.com/office/powerpoint/2010/main" val="26349494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9" name="Rectangle 2"/>
          <p:cNvSpPr>
            <a:spLocks noGrp="1" noChangeArrowheads="1"/>
          </p:cNvSpPr>
          <p:nvPr>
            <p:ph type="title"/>
          </p:nvPr>
        </p:nvSpPr>
        <p:spPr/>
        <p:txBody>
          <a:bodyPr/>
          <a:lstStyle/>
          <a:p>
            <a:r>
              <a:rPr lang="de-DE" altLang="de-DE" dirty="0"/>
              <a:t>2. Einführung ins Urheberrecht - UrhG</a:t>
            </a:r>
          </a:p>
        </p:txBody>
      </p:sp>
      <p:sp>
        <p:nvSpPr>
          <p:cNvPr id="67590" name="Rectangle 3"/>
          <p:cNvSpPr>
            <a:spLocks noGrp="1" noChangeArrowheads="1"/>
          </p:cNvSpPr>
          <p:nvPr>
            <p:ph idx="1"/>
          </p:nvPr>
        </p:nvSpPr>
        <p:spPr>
          <a:xfrm>
            <a:off x="1446213" y="1833563"/>
            <a:ext cx="7559675" cy="4187825"/>
          </a:xfrm>
        </p:spPr>
        <p:txBody>
          <a:bodyPr/>
          <a:lstStyle/>
          <a:p>
            <a:pPr>
              <a:defRPr/>
            </a:pPr>
            <a:endParaRPr lang="de-DE" altLang="de-DE" dirty="0"/>
          </a:p>
          <a:p>
            <a:pPr>
              <a:defRPr/>
            </a:pPr>
            <a:r>
              <a:rPr lang="en-US" altLang="de-DE" b="1" dirty="0" err="1">
                <a:latin typeface="Arial Bold"/>
                <a:ea typeface="Arial Bold"/>
                <a:cs typeface="Arial Bold"/>
                <a:sym typeface="Arial Bold"/>
              </a:rPr>
              <a:t>Rechtsfolgen</a:t>
            </a:r>
            <a:r>
              <a:rPr lang="en-US" altLang="de-DE" b="1" dirty="0">
                <a:latin typeface="Arial Bold"/>
                <a:ea typeface="Arial Bold"/>
                <a:cs typeface="Arial Bold"/>
                <a:sym typeface="Arial Bold"/>
              </a:rPr>
              <a:t> </a:t>
            </a:r>
            <a:r>
              <a:rPr lang="en-US" altLang="de-DE" b="1" dirty="0" err="1">
                <a:latin typeface="Arial Bold"/>
                <a:ea typeface="Arial Bold"/>
                <a:cs typeface="Arial Bold"/>
                <a:sym typeface="Arial Bold"/>
              </a:rPr>
              <a:t>bei</a:t>
            </a:r>
            <a:r>
              <a:rPr lang="en-US" altLang="de-DE" b="1" dirty="0">
                <a:latin typeface="Arial Bold"/>
                <a:ea typeface="Arial Bold"/>
                <a:cs typeface="Arial Bold"/>
                <a:sym typeface="Arial Bold"/>
              </a:rPr>
              <a:t> </a:t>
            </a:r>
            <a:r>
              <a:rPr lang="en-US" altLang="de-DE" b="1" dirty="0" err="1">
                <a:latin typeface="Arial Bold"/>
                <a:ea typeface="Arial Bold"/>
                <a:cs typeface="Arial Bold"/>
                <a:sym typeface="Arial Bold"/>
              </a:rPr>
              <a:t>Urheberrechtsverletzungen</a:t>
            </a:r>
            <a:r>
              <a:rPr lang="en-US" altLang="de-DE" b="1" dirty="0">
                <a:latin typeface="Arial Bold"/>
                <a:ea typeface="Arial Bold"/>
                <a:cs typeface="Arial Bold"/>
                <a:sym typeface="Arial Bold"/>
              </a:rPr>
              <a:t> (</a:t>
            </a:r>
            <a:r>
              <a:rPr lang="en-US" altLang="de-DE" b="1" dirty="0" err="1">
                <a:latin typeface="Arial Bold"/>
                <a:ea typeface="Arial Bold"/>
                <a:cs typeface="Arial Bold"/>
                <a:sym typeface="Arial Bold"/>
              </a:rPr>
              <a:t>Auszug</a:t>
            </a:r>
            <a:r>
              <a:rPr lang="en-US" altLang="de-DE" b="1" dirty="0">
                <a:latin typeface="Arial Bold"/>
                <a:ea typeface="Arial Bold"/>
                <a:cs typeface="Arial Bold"/>
                <a:sym typeface="Arial Bold"/>
              </a:rPr>
              <a:t>)</a:t>
            </a:r>
            <a:r>
              <a:rPr lang="en-US" altLang="de-DE" dirty="0">
                <a:latin typeface="Arial Bold"/>
                <a:ea typeface="ヒラギノ角ゴ ProN W6"/>
                <a:cs typeface="ヒラギノ角ゴ ProN W6"/>
                <a:sym typeface="Arial Bold"/>
              </a:rPr>
              <a:t>	</a:t>
            </a:r>
          </a:p>
          <a:p>
            <a:pPr>
              <a:defRPr/>
            </a:pPr>
            <a:r>
              <a:rPr lang="en-US" altLang="de-DE" u="sng" dirty="0" err="1"/>
              <a:t>nach</a:t>
            </a:r>
            <a:r>
              <a:rPr lang="en-US" altLang="de-DE" u="sng" dirty="0"/>
              <a:t> </a:t>
            </a:r>
            <a:r>
              <a:rPr lang="en-US" altLang="de-DE" u="sng" dirty="0" err="1"/>
              <a:t>UrhG</a:t>
            </a:r>
            <a:r>
              <a:rPr lang="en-US" altLang="de-DE" dirty="0"/>
              <a:t> (§§ 97 ff. </a:t>
            </a:r>
            <a:r>
              <a:rPr lang="en-US" altLang="de-DE" dirty="0" err="1"/>
              <a:t>UrhG</a:t>
            </a:r>
            <a:r>
              <a:rPr lang="en-US" altLang="de-DE" dirty="0"/>
              <a:t>):</a:t>
            </a:r>
          </a:p>
          <a:p>
            <a:pPr>
              <a:defRPr/>
            </a:pPr>
            <a:r>
              <a:rPr lang="en-US" altLang="de-DE" dirty="0" err="1"/>
              <a:t>Abmahnung</a:t>
            </a:r>
            <a:endParaRPr lang="en-US" altLang="de-DE" dirty="0"/>
          </a:p>
          <a:p>
            <a:pPr>
              <a:defRPr/>
            </a:pPr>
            <a:r>
              <a:rPr lang="en-US" altLang="de-DE" dirty="0" err="1"/>
              <a:t>Anspruch</a:t>
            </a:r>
            <a:r>
              <a:rPr lang="en-US" altLang="de-DE" dirty="0"/>
              <a:t> auf </a:t>
            </a:r>
            <a:r>
              <a:rPr lang="en-US" altLang="de-DE" dirty="0" err="1"/>
              <a:t>Unterlassung</a:t>
            </a:r>
            <a:r>
              <a:rPr lang="en-US" altLang="de-DE" dirty="0"/>
              <a:t> und </a:t>
            </a:r>
            <a:r>
              <a:rPr lang="en-US" altLang="de-DE" dirty="0" err="1"/>
              <a:t>Schadensersatz</a:t>
            </a:r>
            <a:endParaRPr lang="en-US" altLang="de-DE" dirty="0"/>
          </a:p>
          <a:p>
            <a:pPr>
              <a:defRPr/>
            </a:pPr>
            <a:r>
              <a:rPr lang="en-US" altLang="de-DE" dirty="0" err="1"/>
              <a:t>Anspruch</a:t>
            </a:r>
            <a:r>
              <a:rPr lang="en-US" altLang="de-DE" dirty="0"/>
              <a:t> auf </a:t>
            </a:r>
            <a:r>
              <a:rPr lang="en-US" altLang="de-DE" dirty="0" err="1"/>
              <a:t>Auskunft</a:t>
            </a:r>
            <a:endParaRPr lang="en-US" altLang="de-DE" dirty="0"/>
          </a:p>
          <a:p>
            <a:pPr>
              <a:defRPr/>
            </a:pPr>
            <a:r>
              <a:rPr lang="en-US" altLang="de-DE" dirty="0"/>
              <a:t>Ersatz der </a:t>
            </a:r>
            <a:r>
              <a:rPr lang="en-US" altLang="de-DE" dirty="0" err="1"/>
              <a:t>erforderlichen</a:t>
            </a:r>
            <a:r>
              <a:rPr lang="en-US" altLang="de-DE" dirty="0"/>
              <a:t> </a:t>
            </a:r>
            <a:r>
              <a:rPr lang="en-US" altLang="de-DE" dirty="0" err="1"/>
              <a:t>Aufwendungen</a:t>
            </a:r>
            <a:r>
              <a:rPr lang="en-US" altLang="de-DE" dirty="0"/>
              <a:t> </a:t>
            </a:r>
          </a:p>
          <a:p>
            <a:pPr marL="0" indent="0">
              <a:buFont typeface="Wingdings" panose="05000000000000000000" pitchFamily="2" charset="2"/>
              <a:buNone/>
              <a:defRPr/>
            </a:pPr>
            <a:r>
              <a:rPr lang="en-US" altLang="de-DE" dirty="0"/>
              <a:t>     (</a:t>
            </a:r>
            <a:r>
              <a:rPr lang="en-US" altLang="de-DE" dirty="0" err="1"/>
              <a:t>auch</a:t>
            </a:r>
            <a:r>
              <a:rPr lang="en-US" altLang="de-DE" dirty="0"/>
              <a:t> </a:t>
            </a:r>
            <a:r>
              <a:rPr lang="en-US" altLang="de-DE" dirty="0" err="1"/>
              <a:t>Rechtsanwaltskosten</a:t>
            </a:r>
            <a:r>
              <a:rPr lang="en-US" altLang="de-DE" dirty="0"/>
              <a:t>)</a:t>
            </a:r>
          </a:p>
          <a:p>
            <a:pPr>
              <a:defRPr/>
            </a:pPr>
            <a:r>
              <a:rPr lang="en-US" altLang="de-DE" dirty="0" err="1"/>
              <a:t>Ordnungswidrigkeit</a:t>
            </a:r>
            <a:endParaRPr lang="en-US" altLang="de-DE" dirty="0"/>
          </a:p>
          <a:p>
            <a:pPr>
              <a:defRPr/>
            </a:pPr>
            <a:r>
              <a:rPr lang="en-US" altLang="de-DE" dirty="0" err="1"/>
              <a:t>Straftat</a:t>
            </a:r>
            <a:endParaRPr lang="en-US" altLang="de-DE" dirty="0"/>
          </a:p>
          <a:p>
            <a:pPr>
              <a:defRPr/>
            </a:pPr>
            <a:r>
              <a:rPr lang="en-US" altLang="de-DE" dirty="0" err="1"/>
              <a:t>Sowie</a:t>
            </a:r>
            <a:r>
              <a:rPr lang="en-US" altLang="de-DE" dirty="0"/>
              <a:t> </a:t>
            </a:r>
            <a:r>
              <a:rPr lang="en-US" altLang="de-DE" dirty="0" err="1"/>
              <a:t>zusätzlich</a:t>
            </a:r>
            <a:r>
              <a:rPr lang="en-US" altLang="de-DE" dirty="0"/>
              <a:t> </a:t>
            </a:r>
            <a:r>
              <a:rPr lang="en-US" altLang="de-DE" dirty="0" err="1"/>
              <a:t>Anspüche</a:t>
            </a:r>
            <a:r>
              <a:rPr lang="en-US" altLang="de-DE" dirty="0"/>
              <a:t> </a:t>
            </a:r>
            <a:r>
              <a:rPr lang="en-US" altLang="de-DE" dirty="0" err="1"/>
              <a:t>nach</a:t>
            </a:r>
            <a:r>
              <a:rPr lang="en-US" altLang="de-DE" dirty="0"/>
              <a:t> § 1 UWG ( </a:t>
            </a:r>
            <a:r>
              <a:rPr lang="en-US" altLang="de-DE" dirty="0" err="1"/>
              <a:t>unlauterer</a:t>
            </a:r>
            <a:r>
              <a:rPr lang="en-US" altLang="de-DE" dirty="0"/>
              <a:t> </a:t>
            </a:r>
            <a:r>
              <a:rPr lang="en-US" altLang="de-DE" dirty="0" err="1"/>
              <a:t>Wettbewerb</a:t>
            </a:r>
            <a:r>
              <a:rPr lang="en-US" altLang="de-DE" dirty="0"/>
              <a:t>)</a:t>
            </a:r>
          </a:p>
          <a:p>
            <a:pPr>
              <a:defRPr/>
            </a:pPr>
            <a:endParaRPr lang="de-DE" altLang="de-DE" sz="1600" dirty="0"/>
          </a:p>
          <a:p>
            <a:pPr>
              <a:buFont typeface="Wingdings" panose="05000000000000000000" pitchFamily="2" charset="2"/>
              <a:buNone/>
              <a:defRPr/>
            </a:pPr>
            <a:endParaRPr lang="de-DE" altLang="de-DE" dirty="0"/>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48</a:t>
            </a:fld>
            <a:endParaRPr lang="de-DE" dirty="0"/>
          </a:p>
        </p:txBody>
      </p:sp>
    </p:spTree>
    <p:extLst>
      <p:ext uri="{BB962C8B-B14F-4D97-AF65-F5344CB8AC3E}">
        <p14:creationId xmlns:p14="http://schemas.microsoft.com/office/powerpoint/2010/main" val="153479445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7" name="Rectangle 2"/>
          <p:cNvSpPr>
            <a:spLocks noGrp="1" noChangeArrowheads="1"/>
          </p:cNvSpPr>
          <p:nvPr>
            <p:ph type="title"/>
          </p:nvPr>
        </p:nvSpPr>
        <p:spPr>
          <a:xfrm>
            <a:off x="611188" y="719999"/>
            <a:ext cx="7913687" cy="1113563"/>
          </a:xfrm>
        </p:spPr>
        <p:txBody>
          <a:bodyPr/>
          <a:lstStyle/>
          <a:p>
            <a:r>
              <a:rPr lang="de-DE" altLang="de-DE" dirty="0"/>
              <a:t>3. Besonderheit bei Lichtbildern – </a:t>
            </a:r>
            <a:br>
              <a:rPr lang="de-DE" altLang="de-DE" dirty="0"/>
            </a:br>
            <a:r>
              <a:rPr lang="de-DE" altLang="de-DE" dirty="0"/>
              <a:t>Rechte der abgebildeten Person?</a:t>
            </a:r>
          </a:p>
        </p:txBody>
      </p:sp>
      <p:sp>
        <p:nvSpPr>
          <p:cNvPr id="16390" name="Rectangle 3"/>
          <p:cNvSpPr>
            <a:spLocks noGrp="1" noChangeArrowheads="1"/>
          </p:cNvSpPr>
          <p:nvPr>
            <p:ph idx="1"/>
          </p:nvPr>
        </p:nvSpPr>
        <p:spPr/>
        <p:txBody>
          <a:bodyPr/>
          <a:lstStyle/>
          <a:p>
            <a:pPr algn="just">
              <a:defRPr/>
            </a:pPr>
            <a:endParaRPr lang="de-DE" altLang="de-DE" dirty="0"/>
          </a:p>
          <a:p>
            <a:pPr>
              <a:defRPr/>
            </a:pPr>
            <a:r>
              <a:rPr lang="de-DE" altLang="de-DE" dirty="0"/>
              <a:t>Grundrecht: Allgemeines Persönlichkeitsrecht,</a:t>
            </a:r>
            <a:br>
              <a:rPr lang="de-DE" altLang="de-DE" dirty="0"/>
            </a:br>
            <a:r>
              <a:rPr lang="de-DE" altLang="de-DE" dirty="0"/>
              <a:t>Art. 1 Abs.1 </a:t>
            </a:r>
            <a:r>
              <a:rPr lang="de-DE" altLang="de-DE" dirty="0" err="1"/>
              <a:t>i.V.m</a:t>
            </a:r>
            <a:r>
              <a:rPr lang="de-DE" altLang="de-DE" dirty="0"/>
              <a:t>. Art. 2 Abs.1 GG: nicht nur dem Fotografen stehen Rechte zu, sondern auch der abgebildeten Person</a:t>
            </a:r>
          </a:p>
          <a:p>
            <a:pPr marL="0" indent="0" algn="just">
              <a:buFont typeface="Wingdings" panose="05000000000000000000" pitchFamily="2" charset="2"/>
              <a:buNone/>
              <a:tabLst>
                <a:tab pos="361950" algn="l"/>
              </a:tabLst>
              <a:defRPr/>
            </a:pPr>
            <a:endParaRPr lang="de-DE" altLang="de-DE" dirty="0"/>
          </a:p>
          <a:p>
            <a:pPr>
              <a:defRPr/>
            </a:pPr>
            <a:r>
              <a:rPr lang="de-DE" altLang="de-DE" dirty="0"/>
              <a:t>Recht am eigenen Bild (§§ 22 ff. KUG)</a:t>
            </a:r>
            <a:br>
              <a:rPr lang="de-DE" altLang="de-DE" dirty="0"/>
            </a:br>
            <a:r>
              <a:rPr lang="de-DE" altLang="de-DE" dirty="0"/>
              <a:t>Verbreitung und öffentliche Zurschaustellung von Bildnissen</a:t>
            </a:r>
          </a:p>
          <a:p>
            <a:pPr marL="1079500" indent="-1079500">
              <a:buFont typeface="Wingdings" panose="05000000000000000000" pitchFamily="2" charset="2"/>
              <a:buNone/>
              <a:tabLst>
                <a:tab pos="361950" algn="l"/>
              </a:tabLst>
              <a:defRPr/>
            </a:pPr>
            <a:r>
              <a:rPr lang="de-DE" altLang="de-DE" i="1" dirty="0"/>
              <a:t>	</a:t>
            </a:r>
            <a:endParaRPr lang="de-DE" altLang="de-DE" dirty="0"/>
          </a:p>
          <a:p>
            <a:pPr algn="just">
              <a:defRPr/>
            </a:pPr>
            <a:r>
              <a:rPr lang="de-DE" altLang="de-DE" dirty="0"/>
              <a:t>≠ Urheberrecht</a:t>
            </a:r>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49</a:t>
            </a:fld>
            <a:endParaRPr lang="de-DE" dirty="0"/>
          </a:p>
        </p:txBody>
      </p:sp>
    </p:spTree>
    <p:extLst>
      <p:ext uri="{BB962C8B-B14F-4D97-AF65-F5344CB8AC3E}">
        <p14:creationId xmlns:p14="http://schemas.microsoft.com/office/powerpoint/2010/main" val="3530767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90">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90">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39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A6F363-5CFF-4E76-B3EA-C86AC2088363}"/>
              </a:ext>
            </a:extLst>
          </p:cNvPr>
          <p:cNvSpPr>
            <a:spLocks noGrp="1"/>
          </p:cNvSpPr>
          <p:nvPr>
            <p:ph type="title"/>
          </p:nvPr>
        </p:nvSpPr>
        <p:spPr/>
        <p:txBody>
          <a:bodyPr/>
          <a:lstStyle/>
          <a:p>
            <a:r>
              <a:rPr lang="de-DE" dirty="0"/>
              <a:t>Abgrenzung von Idee und Form</a:t>
            </a:r>
          </a:p>
        </p:txBody>
      </p:sp>
      <p:sp>
        <p:nvSpPr>
          <p:cNvPr id="3" name="Inhaltsplatzhalter 2">
            <a:extLst>
              <a:ext uri="{FF2B5EF4-FFF2-40B4-BE49-F238E27FC236}">
                <a16:creationId xmlns:a16="http://schemas.microsoft.com/office/drawing/2014/main" id="{83D1F2F5-BFB0-4538-ABAA-F81F16822475}"/>
              </a:ext>
            </a:extLst>
          </p:cNvPr>
          <p:cNvSpPr>
            <a:spLocks noGrp="1"/>
          </p:cNvSpPr>
          <p:nvPr>
            <p:ph idx="1"/>
          </p:nvPr>
        </p:nvSpPr>
        <p:spPr/>
        <p:txBody>
          <a:bodyPr/>
          <a:lstStyle/>
          <a:p>
            <a:r>
              <a:rPr lang="de-DE" dirty="0"/>
              <a:t>Das Urheberecht schützt </a:t>
            </a:r>
            <a:r>
              <a:rPr lang="de-DE" b="1" dirty="0"/>
              <a:t>nicht die Idee</a:t>
            </a:r>
          </a:p>
          <a:p>
            <a:endParaRPr lang="de-DE" dirty="0"/>
          </a:p>
          <a:p>
            <a:r>
              <a:rPr lang="de-DE" dirty="0"/>
              <a:t>Das Urheberecht schützt die </a:t>
            </a:r>
            <a:r>
              <a:rPr lang="de-DE" b="1" dirty="0"/>
              <a:t>individuelle Ausdrucksform</a:t>
            </a:r>
            <a:r>
              <a:rPr lang="de-DE" dirty="0"/>
              <a:t>, d.h. die Idee muss eine Form gefunden haben</a:t>
            </a:r>
          </a:p>
          <a:p>
            <a:r>
              <a:rPr lang="de-DE" dirty="0"/>
              <a:t>Es muss sich um eine individuelle Gestaltung handeln:</a:t>
            </a:r>
          </a:p>
          <a:p>
            <a:r>
              <a:rPr lang="de-DE" dirty="0"/>
              <a:t>Werke müssen etwas Neues und Originelles darstellen</a:t>
            </a:r>
          </a:p>
          <a:p>
            <a:r>
              <a:rPr lang="de-DE" dirty="0"/>
              <a:t>durch ihre Form, den Inhalt oder die Verbindung von Form und Inhalt</a:t>
            </a:r>
          </a:p>
        </p:txBody>
      </p:sp>
      <p:sp>
        <p:nvSpPr>
          <p:cNvPr id="5" name="Fußzeilenplatzhalter 4">
            <a:extLst>
              <a:ext uri="{FF2B5EF4-FFF2-40B4-BE49-F238E27FC236}">
                <a16:creationId xmlns:a16="http://schemas.microsoft.com/office/drawing/2014/main" id="{9BC73FE8-69AE-411E-9F7C-FE0FDA9BBDF0}"/>
              </a:ext>
            </a:extLst>
          </p:cNvPr>
          <p:cNvSpPr>
            <a:spLocks noGrp="1"/>
          </p:cNvSpPr>
          <p:nvPr>
            <p:ph type="ftr" sz="quarter" idx="11"/>
          </p:nvPr>
        </p:nvSpPr>
        <p:spPr/>
        <p:txBody>
          <a:bodyPr/>
          <a:lstStyle/>
          <a:p>
            <a:r>
              <a:rPr lang="de-DE"/>
              <a:t>HVBG – Grundlagenseminar 2024</a:t>
            </a:r>
            <a:endParaRPr lang="de-DE" dirty="0"/>
          </a:p>
        </p:txBody>
      </p:sp>
      <p:sp>
        <p:nvSpPr>
          <p:cNvPr id="6" name="Foliennummernplatzhalter 5">
            <a:extLst>
              <a:ext uri="{FF2B5EF4-FFF2-40B4-BE49-F238E27FC236}">
                <a16:creationId xmlns:a16="http://schemas.microsoft.com/office/drawing/2014/main" id="{33D7D2D6-AACF-4746-A8BF-7A6A26D56B25}"/>
              </a:ext>
            </a:extLst>
          </p:cNvPr>
          <p:cNvSpPr>
            <a:spLocks noGrp="1"/>
          </p:cNvSpPr>
          <p:nvPr>
            <p:ph type="sldNum" sz="quarter" idx="12"/>
          </p:nvPr>
        </p:nvSpPr>
        <p:spPr/>
        <p:txBody>
          <a:bodyPr/>
          <a:lstStyle/>
          <a:p>
            <a:r>
              <a:rPr lang="de-DE"/>
              <a:t> </a:t>
            </a:r>
            <a:fld id="{B36470F0-6C0A-4251-9D0B-08DCD71C2B49}" type="slidenum">
              <a:rPr lang="de-DE" smtClean="0"/>
              <a:pPr/>
              <a:t>5</a:t>
            </a:fld>
            <a:endParaRPr lang="de-DE" dirty="0"/>
          </a:p>
        </p:txBody>
      </p:sp>
      <p:sp>
        <p:nvSpPr>
          <p:cNvPr id="4" name="Datumsplatzhalter 3">
            <a:extLst>
              <a:ext uri="{FF2B5EF4-FFF2-40B4-BE49-F238E27FC236}">
                <a16:creationId xmlns:a16="http://schemas.microsoft.com/office/drawing/2014/main" id="{F3A5162B-6AEA-4AEE-8869-3CB644E624F6}"/>
              </a:ext>
            </a:extLst>
          </p:cNvPr>
          <p:cNvSpPr>
            <a:spLocks noGrp="1"/>
          </p:cNvSpPr>
          <p:nvPr>
            <p:ph type="dt" sz="half" idx="10"/>
          </p:nvPr>
        </p:nvSpPr>
        <p:spPr/>
        <p:txBody>
          <a:bodyPr/>
          <a:lstStyle/>
          <a:p>
            <a:endParaRPr lang="de-DE" dirty="0"/>
          </a:p>
        </p:txBody>
      </p:sp>
    </p:spTree>
    <p:extLst>
      <p:ext uri="{BB962C8B-B14F-4D97-AF65-F5344CB8AC3E}">
        <p14:creationId xmlns:p14="http://schemas.microsoft.com/office/powerpoint/2010/main" val="71905622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5" name="Rectangle 2"/>
          <p:cNvSpPr>
            <a:spLocks noGrp="1" noChangeArrowheads="1"/>
          </p:cNvSpPr>
          <p:nvPr>
            <p:ph type="title"/>
          </p:nvPr>
        </p:nvSpPr>
        <p:spPr/>
        <p:txBody>
          <a:bodyPr/>
          <a:lstStyle/>
          <a:p>
            <a:r>
              <a:rPr lang="de-DE" altLang="de-DE" dirty="0"/>
              <a:t>3. Besonderheit bei Lichtbildern – </a:t>
            </a:r>
            <a:br>
              <a:rPr lang="de-DE" altLang="de-DE" dirty="0"/>
            </a:br>
            <a:r>
              <a:rPr lang="de-DE" altLang="de-DE" dirty="0"/>
              <a:t>Rechte der abgebildeten Person?</a:t>
            </a:r>
          </a:p>
        </p:txBody>
      </p:sp>
      <p:sp>
        <p:nvSpPr>
          <p:cNvPr id="97286" name="Rectangle 3"/>
          <p:cNvSpPr>
            <a:spLocks noGrp="1" noChangeArrowheads="1"/>
          </p:cNvSpPr>
          <p:nvPr>
            <p:ph idx="1"/>
          </p:nvPr>
        </p:nvSpPr>
        <p:spPr/>
        <p:txBody>
          <a:bodyPr/>
          <a:lstStyle/>
          <a:p>
            <a:pPr algn="just"/>
            <a:endParaRPr lang="de-DE" altLang="de-DE" dirty="0"/>
          </a:p>
          <a:p>
            <a:pPr algn="just"/>
            <a:r>
              <a:rPr lang="de-DE" altLang="de-DE" u="sng" dirty="0"/>
              <a:t>§ 22 KUG</a:t>
            </a:r>
          </a:p>
          <a:p>
            <a:pPr algn="just"/>
            <a:r>
              <a:rPr lang="de-DE" altLang="de-DE" dirty="0"/>
              <a:t>Einwilligungsvorbehalt</a:t>
            </a:r>
          </a:p>
          <a:p>
            <a:pPr algn="just"/>
            <a:endParaRPr lang="de-DE" altLang="de-DE" dirty="0"/>
          </a:p>
          <a:p>
            <a:pPr algn="just"/>
            <a:r>
              <a:rPr lang="de-DE" altLang="de-DE" u="sng" dirty="0"/>
              <a:t>§§ 23, 24 KUG</a:t>
            </a:r>
          </a:p>
          <a:p>
            <a:pPr algn="just"/>
            <a:r>
              <a:rPr lang="de-DE" altLang="de-DE" dirty="0"/>
              <a:t>Schranken</a:t>
            </a:r>
          </a:p>
          <a:p>
            <a:pPr algn="just"/>
            <a:r>
              <a:rPr lang="de-DE" altLang="de-DE" dirty="0"/>
              <a:t>Personen der Zeitgeschichte, Beiwerk, Versammlung o.ä., Dienen eines höheren Interesses der Kunst</a:t>
            </a:r>
          </a:p>
          <a:p>
            <a:pPr algn="just"/>
            <a:r>
              <a:rPr lang="de-DE" altLang="de-DE" dirty="0"/>
              <a:t>Interessenabwägung: berechtigte Interessen des Abgebildeten</a:t>
            </a:r>
          </a:p>
          <a:p>
            <a:pPr algn="just"/>
            <a:r>
              <a:rPr lang="de-DE" altLang="de-DE" dirty="0"/>
              <a:t>Zwecke der Rechtspflege</a:t>
            </a:r>
          </a:p>
          <a:p>
            <a:pPr algn="just"/>
            <a:endParaRPr lang="de-DE" altLang="de-DE" dirty="0"/>
          </a:p>
          <a:p>
            <a:pPr algn="just"/>
            <a:endParaRPr lang="de-DE" altLang="de-DE" dirty="0"/>
          </a:p>
          <a:p>
            <a:pPr>
              <a:buFont typeface="Wingdings" panose="05000000000000000000" pitchFamily="2" charset="2"/>
              <a:buNone/>
            </a:pPr>
            <a:endParaRPr lang="de-DE" altLang="de-DE" dirty="0"/>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r>
              <a:rPr lang="de-DE"/>
              <a:t> </a:t>
            </a:r>
            <a:fld id="{B36470F0-6C0A-4251-9D0B-08DCD71C2B49}" type="slidenum">
              <a:rPr lang="de-DE" smtClean="0"/>
              <a:pPr/>
              <a:t>50</a:t>
            </a:fld>
            <a:endParaRPr lang="de-DE" dirty="0"/>
          </a:p>
        </p:txBody>
      </p:sp>
    </p:spTree>
    <p:extLst>
      <p:ext uri="{BB962C8B-B14F-4D97-AF65-F5344CB8AC3E}">
        <p14:creationId xmlns:p14="http://schemas.microsoft.com/office/powerpoint/2010/main" val="216459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7286">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7286">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7286">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7286">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728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3" name="Rectangle 2"/>
          <p:cNvSpPr>
            <a:spLocks noGrp="1" noChangeArrowheads="1"/>
          </p:cNvSpPr>
          <p:nvPr>
            <p:ph type="title"/>
          </p:nvPr>
        </p:nvSpPr>
        <p:spPr/>
        <p:txBody>
          <a:bodyPr/>
          <a:lstStyle/>
          <a:p>
            <a:r>
              <a:rPr lang="de-DE" altLang="de-DE" dirty="0"/>
              <a:t>4. Kurzer Überblick über die Impressumspflicht</a:t>
            </a:r>
          </a:p>
        </p:txBody>
      </p:sp>
      <p:sp>
        <p:nvSpPr>
          <p:cNvPr id="36870" name="Rectangle 3"/>
          <p:cNvSpPr>
            <a:spLocks noGrp="1" noChangeArrowheads="1"/>
          </p:cNvSpPr>
          <p:nvPr>
            <p:ph idx="1"/>
          </p:nvPr>
        </p:nvSpPr>
        <p:spPr/>
        <p:txBody>
          <a:bodyPr/>
          <a:lstStyle/>
          <a:p>
            <a:pPr>
              <a:defRPr/>
            </a:pPr>
            <a:endParaRPr lang="de-DE" altLang="de-DE" dirty="0"/>
          </a:p>
          <a:p>
            <a:pPr>
              <a:defRPr/>
            </a:pPr>
            <a:r>
              <a:rPr lang="en-US" altLang="de-DE" u="sng" dirty="0" err="1">
                <a:latin typeface="+mj-lt"/>
                <a:ea typeface="Arial Bold"/>
                <a:cs typeface="Arial Bold"/>
                <a:sym typeface="Arial Bold"/>
              </a:rPr>
              <a:t>Druckwerke</a:t>
            </a:r>
            <a:endParaRPr lang="en-US" altLang="de-DE" u="sng" dirty="0">
              <a:latin typeface="+mj-lt"/>
            </a:endParaRPr>
          </a:p>
          <a:p>
            <a:pPr>
              <a:defRPr/>
            </a:pPr>
            <a:r>
              <a:rPr lang="en-US" altLang="de-DE" dirty="0" err="1"/>
              <a:t>Hessisches</a:t>
            </a:r>
            <a:r>
              <a:rPr lang="en-US" altLang="de-DE" dirty="0"/>
              <a:t> </a:t>
            </a:r>
            <a:r>
              <a:rPr lang="en-US" altLang="de-DE" dirty="0" err="1"/>
              <a:t>Pressegesetz</a:t>
            </a:r>
            <a:r>
              <a:rPr lang="en-US" altLang="de-DE" dirty="0"/>
              <a:t> (</a:t>
            </a:r>
            <a:r>
              <a:rPr lang="en-US" altLang="de-DE" dirty="0" err="1"/>
              <a:t>HPresseG</a:t>
            </a:r>
            <a:r>
              <a:rPr lang="en-US" altLang="de-DE" dirty="0"/>
              <a:t>)</a:t>
            </a:r>
          </a:p>
          <a:p>
            <a:pPr>
              <a:defRPr/>
            </a:pPr>
            <a:r>
              <a:rPr lang="en-US" altLang="de-DE" dirty="0"/>
              <a:t>§ 8 </a:t>
            </a:r>
            <a:r>
              <a:rPr lang="en-US" altLang="de-DE" dirty="0" err="1"/>
              <a:t>HPresseG</a:t>
            </a:r>
            <a:r>
              <a:rPr lang="en-US" altLang="de-DE" dirty="0"/>
              <a:t> - </a:t>
            </a:r>
            <a:r>
              <a:rPr lang="en-US" altLang="de-DE" dirty="0" err="1"/>
              <a:t>Impressum</a:t>
            </a:r>
            <a:endParaRPr lang="en-US" altLang="de-DE" dirty="0"/>
          </a:p>
          <a:p>
            <a:pPr>
              <a:defRPr/>
            </a:pPr>
            <a:endParaRPr lang="en-US" altLang="de-DE" dirty="0"/>
          </a:p>
          <a:p>
            <a:pPr>
              <a:defRPr/>
            </a:pPr>
            <a:r>
              <a:rPr lang="en-US" altLang="de-DE" u="sng" dirty="0" err="1"/>
              <a:t>Diensteanbieter</a:t>
            </a:r>
            <a:r>
              <a:rPr lang="en-US" altLang="de-DE" u="sng" dirty="0"/>
              <a:t> </a:t>
            </a:r>
            <a:r>
              <a:rPr lang="en-US" altLang="de-DE" u="sng" dirty="0" err="1"/>
              <a:t>im</a:t>
            </a:r>
            <a:r>
              <a:rPr lang="en-US" altLang="de-DE" u="sng" dirty="0"/>
              <a:t> Internet</a:t>
            </a:r>
          </a:p>
          <a:p>
            <a:pPr>
              <a:defRPr/>
            </a:pPr>
            <a:r>
              <a:rPr lang="en-US" altLang="de-DE" dirty="0" err="1"/>
              <a:t>Telemediengesetz</a:t>
            </a:r>
            <a:r>
              <a:rPr lang="en-US" altLang="de-DE" dirty="0"/>
              <a:t> (TMG)</a:t>
            </a:r>
          </a:p>
          <a:p>
            <a:pPr>
              <a:defRPr/>
            </a:pPr>
            <a:r>
              <a:rPr lang="en-US" altLang="de-DE" dirty="0"/>
              <a:t>§ 5 TMG</a:t>
            </a:r>
          </a:p>
          <a:p>
            <a:pPr>
              <a:defRPr/>
            </a:pPr>
            <a:r>
              <a:rPr lang="de-DE" altLang="de-DE" dirty="0" err="1"/>
              <a:t>Diensteanbieter</a:t>
            </a:r>
            <a:r>
              <a:rPr lang="de-DE" altLang="de-DE" dirty="0"/>
              <a:t> (§ 2 S. 1 Nr. 1 TMG): </a:t>
            </a:r>
            <a:br>
              <a:rPr lang="de-DE" altLang="de-DE" dirty="0"/>
            </a:br>
            <a:r>
              <a:rPr lang="de-DE" altLang="de-DE" dirty="0"/>
              <a:t>Jede natürliche oder juristische Person, die eigene oder      fremde Telemedien zur Nutzung bereithält oder den Zugang zur Nutzung vermittelt</a:t>
            </a:r>
          </a:p>
          <a:p>
            <a:pPr>
              <a:buFont typeface="Wingdings" panose="05000000000000000000" pitchFamily="2" charset="2"/>
              <a:buNone/>
              <a:defRPr/>
            </a:pPr>
            <a:endParaRPr lang="de-DE" altLang="de-DE" dirty="0"/>
          </a:p>
        </p:txBody>
      </p:sp>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4" name="Foliennummernplatzhalter 3"/>
          <p:cNvSpPr>
            <a:spLocks noGrp="1"/>
          </p:cNvSpPr>
          <p:nvPr>
            <p:ph type="sldNum" sz="quarter" idx="12"/>
          </p:nvPr>
        </p:nvSpPr>
        <p:spPr/>
        <p:txBody>
          <a:bodyPr/>
          <a:lstStyle/>
          <a:p>
            <a:fld id="{B36470F0-6C0A-4251-9D0B-08DCD71C2B49}" type="slidenum">
              <a:rPr lang="de-DE" smtClean="0"/>
              <a:pPr/>
              <a:t>51</a:t>
            </a:fld>
            <a:endParaRPr lang="de-DE" dirty="0"/>
          </a:p>
        </p:txBody>
      </p:sp>
    </p:spTree>
    <p:extLst>
      <p:ext uri="{BB962C8B-B14F-4D97-AF65-F5344CB8AC3E}">
        <p14:creationId xmlns:p14="http://schemas.microsoft.com/office/powerpoint/2010/main" val="1069307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870">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870">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6870">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687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a:t>Eigene Recherche</a:t>
            </a:r>
          </a:p>
        </p:txBody>
      </p:sp>
      <p:sp>
        <p:nvSpPr>
          <p:cNvPr id="14342" name="Rectangle 3"/>
          <p:cNvSpPr>
            <a:spLocks noGrp="1" noChangeArrowheads="1"/>
          </p:cNvSpPr>
          <p:nvPr>
            <p:ph idx="1"/>
          </p:nvPr>
        </p:nvSpPr>
        <p:spPr>
          <a:xfrm>
            <a:off x="819689" y="1833563"/>
            <a:ext cx="7559675" cy="4187825"/>
          </a:xfrm>
        </p:spPr>
        <p:txBody>
          <a:bodyPr/>
          <a:lstStyle/>
          <a:p>
            <a:pPr marL="0" indent="0">
              <a:buFont typeface="Wingdings" panose="05000000000000000000" pitchFamily="2" charset="2"/>
              <a:buNone/>
              <a:tabLst>
                <a:tab pos="361950" algn="l"/>
              </a:tabLst>
              <a:defRPr/>
            </a:pPr>
            <a:r>
              <a:rPr lang="de-DE" sz="3000" dirty="0"/>
              <a:t>1.) Darf man Daten/Karten aus Google Street </a:t>
            </a:r>
            <a:r>
              <a:rPr lang="de-DE" sz="3000" dirty="0" err="1"/>
              <a:t>map</a:t>
            </a:r>
            <a:r>
              <a:rPr lang="de-DE" sz="3000" dirty="0"/>
              <a:t> für eine Präsentation verwenden? Wo schauen Sie nach? Was haben Sie herausgefunden?</a:t>
            </a:r>
          </a:p>
          <a:p>
            <a:pPr marL="0" indent="0">
              <a:buFont typeface="Wingdings" panose="05000000000000000000" pitchFamily="2" charset="2"/>
              <a:buNone/>
              <a:tabLst>
                <a:tab pos="361950" algn="l"/>
              </a:tabLst>
              <a:defRPr/>
            </a:pPr>
            <a:r>
              <a:rPr lang="de-DE" sz="3000" dirty="0"/>
              <a:t>2.) Ist es zulässig Open Street </a:t>
            </a:r>
            <a:r>
              <a:rPr lang="de-DE" sz="3000" dirty="0" err="1"/>
              <a:t>Map</a:t>
            </a:r>
            <a:r>
              <a:rPr lang="de-DE" sz="3000" dirty="0"/>
              <a:t> Daten bei der Aktualisierung von ATKIS Basis DLM zu vergleichen und bei Abweichungen eigene Daten zu erstellen, ohne die Daten aus OpenStreetMap </a:t>
            </a:r>
            <a:r>
              <a:rPr lang="de-DE" sz="3000"/>
              <a:t>zu kopieren?</a:t>
            </a:r>
            <a:endParaRPr lang="de-DE" sz="3000" dirty="0"/>
          </a:p>
          <a:p>
            <a:pPr algn="ctr">
              <a:defRPr/>
            </a:pPr>
            <a:endParaRPr lang="de-DE" altLang="de-DE" sz="3000" b="1" dirty="0"/>
          </a:p>
          <a:p>
            <a:pPr algn="ctr">
              <a:defRPr/>
            </a:pPr>
            <a:endParaRPr lang="de-DE" altLang="de-DE" sz="2400" dirty="0"/>
          </a:p>
          <a:p>
            <a:pPr algn="ctr">
              <a:defRPr/>
            </a:pPr>
            <a:endParaRPr lang="de-DE" altLang="de-DE" sz="2400" dirty="0"/>
          </a:p>
          <a:p>
            <a:pPr algn="ctr">
              <a:defRPr/>
            </a:pPr>
            <a:endParaRPr lang="de-DE" altLang="de-DE" sz="2400" dirty="0"/>
          </a:p>
          <a:p>
            <a:pPr algn="ctr">
              <a:buFont typeface="Wingdings" panose="05000000000000000000" pitchFamily="2" charset="2"/>
              <a:buNone/>
              <a:defRPr/>
            </a:pPr>
            <a:endParaRPr lang="de-DE" altLang="de-DE" sz="2400" dirty="0"/>
          </a:p>
        </p:txBody>
      </p:sp>
      <p:sp>
        <p:nvSpPr>
          <p:cNvPr id="3" name="Datumsplatzhalter 2"/>
          <p:cNvSpPr>
            <a:spLocks noGrp="1"/>
          </p:cNvSpPr>
          <p:nvPr>
            <p:ph type="dt" sz="half" idx="10"/>
          </p:nvPr>
        </p:nvSpPr>
        <p:spPr/>
        <p:txBody>
          <a:bodyPr/>
          <a:lstStyle/>
          <a:p>
            <a:endParaRPr lang="de-DE" dirty="0"/>
          </a:p>
        </p:txBody>
      </p:sp>
      <p:sp>
        <p:nvSpPr>
          <p:cNvPr id="4" name="Fußzeilenplatzhalter 3"/>
          <p:cNvSpPr>
            <a:spLocks noGrp="1"/>
          </p:cNvSpPr>
          <p:nvPr>
            <p:ph type="ftr" sz="quarter" idx="11"/>
          </p:nvPr>
        </p:nvSpPr>
        <p:spPr/>
        <p:txBody>
          <a:bodyPr/>
          <a:lstStyle/>
          <a:p>
            <a:r>
              <a:rPr lang="de-DE"/>
              <a:t>HVBG – Grundlagenseminar 2024</a:t>
            </a:r>
            <a:endParaRPr lang="de-DE" dirty="0"/>
          </a:p>
        </p:txBody>
      </p:sp>
      <p:sp>
        <p:nvSpPr>
          <p:cNvPr id="5" name="Foliennummernplatzhalter 4"/>
          <p:cNvSpPr>
            <a:spLocks noGrp="1"/>
          </p:cNvSpPr>
          <p:nvPr>
            <p:ph type="sldNum" sz="quarter" idx="12"/>
          </p:nvPr>
        </p:nvSpPr>
        <p:spPr/>
        <p:txBody>
          <a:bodyPr/>
          <a:lstStyle/>
          <a:p>
            <a:r>
              <a:rPr lang="de-DE"/>
              <a:t> </a:t>
            </a:r>
            <a:fld id="{B36470F0-6C0A-4251-9D0B-08DCD71C2B49}" type="slidenum">
              <a:rPr lang="de-DE" smtClean="0"/>
              <a:pPr/>
              <a:t>52</a:t>
            </a:fld>
            <a:endParaRPr lang="de-DE" dirty="0"/>
          </a:p>
        </p:txBody>
      </p:sp>
    </p:spTree>
    <p:extLst>
      <p:ext uri="{BB962C8B-B14F-4D97-AF65-F5344CB8AC3E}">
        <p14:creationId xmlns:p14="http://schemas.microsoft.com/office/powerpoint/2010/main" val="557330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2"/>
          <p:cNvSpPr>
            <a:spLocks noGrp="1" noChangeArrowheads="1"/>
          </p:cNvSpPr>
          <p:nvPr>
            <p:ph type="title"/>
          </p:nvPr>
        </p:nvSpPr>
        <p:spPr/>
        <p:txBody>
          <a:bodyPr/>
          <a:lstStyle/>
          <a:p>
            <a:r>
              <a:rPr lang="de-DE" altLang="de-DE" dirty="0"/>
              <a:t>2. Einführung ins Urheberrecht - UrhG</a:t>
            </a:r>
          </a:p>
        </p:txBody>
      </p:sp>
      <p:sp>
        <p:nvSpPr>
          <p:cNvPr id="16390" name="Rectangle 3"/>
          <p:cNvSpPr>
            <a:spLocks noGrp="1" noChangeArrowheads="1"/>
          </p:cNvSpPr>
          <p:nvPr>
            <p:ph idx="1"/>
          </p:nvPr>
        </p:nvSpPr>
        <p:spPr/>
        <p:txBody>
          <a:bodyPr/>
          <a:lstStyle/>
          <a:p>
            <a:pPr algn="just">
              <a:defRPr/>
            </a:pPr>
            <a:endParaRPr lang="de-DE" altLang="de-DE" u="sng" dirty="0"/>
          </a:p>
          <a:p>
            <a:pPr algn="just">
              <a:defRPr/>
            </a:pPr>
            <a:r>
              <a:rPr lang="de-DE" altLang="de-DE" u="sng" dirty="0"/>
              <a:t>Urheberrechtlicher Schutz</a:t>
            </a:r>
          </a:p>
          <a:p>
            <a:pPr algn="just">
              <a:defRPr/>
            </a:pPr>
            <a:r>
              <a:rPr lang="de-DE" altLang="de-DE" dirty="0"/>
              <a:t>§ 2 UrhG</a:t>
            </a:r>
          </a:p>
          <a:p>
            <a:pPr marL="361950" indent="0" algn="just">
              <a:buNone/>
              <a:defRPr/>
            </a:pPr>
            <a:r>
              <a:rPr lang="de-DE" sz="1400" dirty="0"/>
              <a:t>(1) Zu den geschützten Werken der Literatur, Wissenschaft und Kunst gehören insbesondere: </a:t>
            </a:r>
          </a:p>
          <a:p>
            <a:pPr marL="361950" indent="0" algn="just">
              <a:buNone/>
              <a:defRPr/>
            </a:pPr>
            <a:r>
              <a:rPr lang="de-DE" sz="1400" dirty="0"/>
              <a:t>1. Sprachwerke, wie Schriftwerke, Reden und Computerprogramme;</a:t>
            </a:r>
          </a:p>
          <a:p>
            <a:pPr marL="361950" indent="0" algn="just">
              <a:buNone/>
              <a:defRPr/>
            </a:pPr>
            <a:r>
              <a:rPr lang="de-DE" sz="1400" dirty="0"/>
              <a:t>2. Werke der Musik;</a:t>
            </a:r>
          </a:p>
          <a:p>
            <a:pPr marL="361950" indent="0" algn="just">
              <a:buNone/>
              <a:defRPr/>
            </a:pPr>
            <a:r>
              <a:rPr lang="de-DE" sz="1400" dirty="0"/>
              <a:t>3. pantomimische Werke einschließlich der Werke der Tanzkunst;</a:t>
            </a:r>
          </a:p>
          <a:p>
            <a:pPr marL="361950" indent="0" algn="just">
              <a:buNone/>
              <a:defRPr/>
            </a:pPr>
            <a:r>
              <a:rPr lang="de-DE" sz="1400" dirty="0"/>
              <a:t>4. Werke der bildenden Künste einschließlich der Werke der Baukunst und der angewandten Kunst und Entwürfe solcher Werke;</a:t>
            </a:r>
          </a:p>
          <a:p>
            <a:pPr marL="361950" indent="0" algn="just">
              <a:buNone/>
              <a:defRPr/>
            </a:pPr>
            <a:r>
              <a:rPr lang="de-DE" sz="1400" dirty="0"/>
              <a:t>5. Lichtbildwerke einschließlich der Werke, die ähnlich wie Lichtbildwerke geschaffen werden;</a:t>
            </a:r>
          </a:p>
          <a:p>
            <a:pPr marL="361950" indent="0" algn="just">
              <a:buNone/>
              <a:defRPr/>
            </a:pPr>
            <a:r>
              <a:rPr lang="de-DE" sz="1400" dirty="0"/>
              <a:t>6. Filmwerke einschließlich der Werke, die ähnlich wie Filmwerke geschaffen werden;</a:t>
            </a:r>
          </a:p>
          <a:p>
            <a:pPr marL="361950" indent="0" algn="just">
              <a:buNone/>
              <a:defRPr/>
            </a:pPr>
            <a:r>
              <a:rPr lang="de-DE" sz="1400" dirty="0"/>
              <a:t>7. Darstellungen wissenschaftlicher oder technischer Art, wie Zeichnungen, Pläne, Karten, Skizzen, Tabellen und plastische Darstellungen.</a:t>
            </a:r>
          </a:p>
          <a:p>
            <a:pPr marL="361950" indent="0" algn="just">
              <a:buNone/>
              <a:defRPr/>
            </a:pPr>
            <a:r>
              <a:rPr lang="de-DE" sz="1400" dirty="0"/>
              <a:t>(2) Werke im Sinne dieses Gesetzes sind </a:t>
            </a:r>
            <a:r>
              <a:rPr lang="de-DE" sz="1400" b="1" u="sng" dirty="0"/>
              <a:t>nur persönliche geistige Schöpfungen</a:t>
            </a:r>
            <a:r>
              <a:rPr lang="de-DE" sz="1400" dirty="0"/>
              <a:t>.</a:t>
            </a:r>
            <a:endParaRPr lang="de-DE" altLang="de-DE" dirty="0"/>
          </a:p>
          <a:p>
            <a:pPr>
              <a:buFont typeface="Wingdings" panose="05000000000000000000" pitchFamily="2" charset="2"/>
              <a:buNone/>
              <a:defRPr/>
            </a:pPr>
            <a:r>
              <a:rPr lang="de-DE" altLang="de-DE" dirty="0"/>
              <a:t>	</a:t>
            </a:r>
            <a:endParaRPr lang="de-DE" altLang="de-DE" sz="1800"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5" name="Foliennummernplatzhalter 4"/>
          <p:cNvSpPr>
            <a:spLocks noGrp="1"/>
          </p:cNvSpPr>
          <p:nvPr>
            <p:ph type="sldNum" sz="quarter" idx="12"/>
          </p:nvPr>
        </p:nvSpPr>
        <p:spPr/>
        <p:txBody>
          <a:bodyPr/>
          <a:lstStyle/>
          <a:p>
            <a:r>
              <a:rPr lang="de-DE"/>
              <a:t> </a:t>
            </a:r>
            <a:fld id="{B36470F0-6C0A-4251-9D0B-08DCD71C2B49}" type="slidenum">
              <a:rPr lang="de-DE" smtClean="0"/>
              <a:pPr/>
              <a:t>6</a:t>
            </a:fld>
            <a:endParaRPr lang="de-DE" dirty="0"/>
          </a:p>
        </p:txBody>
      </p:sp>
      <p:sp>
        <p:nvSpPr>
          <p:cNvPr id="2" name="Datumsplatzhalter 1"/>
          <p:cNvSpPr>
            <a:spLocks noGrp="1"/>
          </p:cNvSpPr>
          <p:nvPr>
            <p:ph type="dt" sz="half" idx="10"/>
          </p:nvPr>
        </p:nvSpPr>
        <p:spPr/>
        <p:txBody>
          <a:bodyPr/>
          <a:lstStyle/>
          <a:p>
            <a:endParaRPr lang="de-DE" dirty="0"/>
          </a:p>
        </p:txBody>
      </p:sp>
    </p:spTree>
    <p:extLst>
      <p:ext uri="{BB962C8B-B14F-4D97-AF65-F5344CB8AC3E}">
        <p14:creationId xmlns:p14="http://schemas.microsoft.com/office/powerpoint/2010/main" val="3040642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2"/>
          <p:cNvSpPr>
            <a:spLocks noGrp="1" noChangeArrowheads="1"/>
          </p:cNvSpPr>
          <p:nvPr>
            <p:ph type="title"/>
          </p:nvPr>
        </p:nvSpPr>
        <p:spPr/>
        <p:txBody>
          <a:bodyPr/>
          <a:lstStyle/>
          <a:p>
            <a:r>
              <a:rPr lang="de-DE" altLang="de-DE" dirty="0"/>
              <a:t>2. Einführung ins Urheberrecht - UrhG</a:t>
            </a:r>
          </a:p>
        </p:txBody>
      </p:sp>
      <p:sp>
        <p:nvSpPr>
          <p:cNvPr id="16390" name="Rectangle 3"/>
          <p:cNvSpPr>
            <a:spLocks noGrp="1" noChangeArrowheads="1"/>
          </p:cNvSpPr>
          <p:nvPr>
            <p:ph idx="1"/>
          </p:nvPr>
        </p:nvSpPr>
        <p:spPr/>
        <p:txBody>
          <a:bodyPr/>
          <a:lstStyle/>
          <a:p>
            <a:pPr algn="just">
              <a:defRPr/>
            </a:pPr>
            <a:endParaRPr lang="de-DE" altLang="de-DE" u="sng" dirty="0"/>
          </a:p>
          <a:p>
            <a:pPr algn="just">
              <a:defRPr/>
            </a:pPr>
            <a:r>
              <a:rPr lang="de-DE" altLang="de-DE" u="sng" dirty="0"/>
              <a:t>Urheberrechtlicher Schutz von Kartenwerken ?</a:t>
            </a:r>
          </a:p>
          <a:p>
            <a:pPr algn="just">
              <a:defRPr/>
            </a:pPr>
            <a:r>
              <a:rPr lang="de-DE" altLang="de-DE" dirty="0"/>
              <a:t>Landkarten werden gemäß § 2 Abs. 1 Nr. 7 UrhG den Darstellungen wissenschaftlich-technischer Art zugeordnet</a:t>
            </a:r>
          </a:p>
          <a:p>
            <a:pPr algn="just">
              <a:defRPr/>
            </a:pPr>
            <a:r>
              <a:rPr lang="de-DE" altLang="de-DE" dirty="0"/>
              <a:t>Notwendige Schöpfungshöhe ?</a:t>
            </a:r>
          </a:p>
          <a:p>
            <a:pPr algn="just">
              <a:defRPr/>
            </a:pPr>
            <a:r>
              <a:rPr lang="de-DE" altLang="de-DE" dirty="0"/>
              <a:t>rein handwerkliche Tätigkeiten bleiben außerhalb der Schutzfähigkeit</a:t>
            </a:r>
          </a:p>
          <a:p>
            <a:pPr algn="just">
              <a:defRPr/>
            </a:pPr>
            <a:r>
              <a:rPr lang="de-DE" altLang="de-DE" dirty="0"/>
              <a:t>Welche Elemente einer Karte werden vom Urheberechtsschutz erfasst ? allein die individuelle kartografische Darstellung</a:t>
            </a:r>
          </a:p>
          <a:p>
            <a:pPr algn="just">
              <a:defRPr/>
            </a:pPr>
            <a:endParaRPr lang="de-DE" altLang="de-DE" dirty="0"/>
          </a:p>
          <a:p>
            <a:pPr algn="just">
              <a:defRPr/>
            </a:pPr>
            <a:endParaRPr lang="de-DE" altLang="de-DE" dirty="0"/>
          </a:p>
          <a:p>
            <a:pPr>
              <a:buFont typeface="Wingdings" panose="05000000000000000000" pitchFamily="2" charset="2"/>
              <a:buNone/>
              <a:defRPr/>
            </a:pPr>
            <a:endParaRPr lang="de-DE" altLang="de-DE" dirty="0"/>
          </a:p>
          <a:p>
            <a:pPr>
              <a:buFont typeface="Wingdings" panose="05000000000000000000" pitchFamily="2" charset="2"/>
              <a:buNone/>
              <a:defRPr/>
            </a:pPr>
            <a:r>
              <a:rPr lang="de-DE" altLang="de-DE" dirty="0"/>
              <a:t>	</a:t>
            </a:r>
            <a:endParaRPr lang="de-DE" altLang="de-DE" sz="1800" dirty="0"/>
          </a:p>
        </p:txBody>
      </p:sp>
      <p:sp>
        <p:nvSpPr>
          <p:cNvPr id="3" name="Fußzeilenplatzhalter 2"/>
          <p:cNvSpPr>
            <a:spLocks noGrp="1"/>
          </p:cNvSpPr>
          <p:nvPr>
            <p:ph type="ftr" sz="quarter" idx="11"/>
          </p:nvPr>
        </p:nvSpPr>
        <p:spPr/>
        <p:txBody>
          <a:bodyPr/>
          <a:lstStyle/>
          <a:p>
            <a:r>
              <a:rPr lang="de-DE"/>
              <a:t>HVBG – Grundlagenseminar 2024</a:t>
            </a:r>
            <a:endParaRPr lang="de-DE" dirty="0"/>
          </a:p>
        </p:txBody>
      </p:sp>
      <p:sp>
        <p:nvSpPr>
          <p:cNvPr id="5" name="Foliennummernplatzhalter 4"/>
          <p:cNvSpPr>
            <a:spLocks noGrp="1"/>
          </p:cNvSpPr>
          <p:nvPr>
            <p:ph type="sldNum" sz="quarter" idx="12"/>
          </p:nvPr>
        </p:nvSpPr>
        <p:spPr/>
        <p:txBody>
          <a:bodyPr/>
          <a:lstStyle/>
          <a:p>
            <a:r>
              <a:rPr lang="de-DE"/>
              <a:t> </a:t>
            </a:r>
            <a:fld id="{B36470F0-6C0A-4251-9D0B-08DCD71C2B49}" type="slidenum">
              <a:rPr lang="de-DE" smtClean="0"/>
              <a:pPr/>
              <a:t>7</a:t>
            </a:fld>
            <a:endParaRPr lang="de-DE" dirty="0"/>
          </a:p>
        </p:txBody>
      </p:sp>
      <p:sp>
        <p:nvSpPr>
          <p:cNvPr id="2" name="Datumsplatzhalter 1"/>
          <p:cNvSpPr>
            <a:spLocks noGrp="1"/>
          </p:cNvSpPr>
          <p:nvPr>
            <p:ph type="dt" sz="half" idx="10"/>
          </p:nvPr>
        </p:nvSpPr>
        <p:spPr/>
        <p:txBody>
          <a:bodyPr/>
          <a:lstStyle/>
          <a:p>
            <a:endParaRPr lang="de-DE" dirty="0"/>
          </a:p>
        </p:txBody>
      </p:sp>
    </p:spTree>
    <p:extLst>
      <p:ext uri="{BB962C8B-B14F-4D97-AF65-F5344CB8AC3E}">
        <p14:creationId xmlns:p14="http://schemas.microsoft.com/office/powerpoint/2010/main" val="214324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57400C-51C7-45D5-A917-16EA737E0760}"/>
              </a:ext>
            </a:extLst>
          </p:cNvPr>
          <p:cNvSpPr>
            <a:spLocks noGrp="1"/>
          </p:cNvSpPr>
          <p:nvPr>
            <p:ph type="title"/>
          </p:nvPr>
        </p:nvSpPr>
        <p:spPr/>
        <p:txBody>
          <a:bodyPr/>
          <a:lstStyle/>
          <a:p>
            <a:r>
              <a:rPr lang="de-DE" dirty="0"/>
              <a:t>BGH-Urteil vom 23.06.2005 „Karten-Grundsubstanz“ Az. I ZR 227/02 </a:t>
            </a:r>
          </a:p>
        </p:txBody>
      </p:sp>
      <p:sp>
        <p:nvSpPr>
          <p:cNvPr id="3" name="Inhaltsplatzhalter 2">
            <a:extLst>
              <a:ext uri="{FF2B5EF4-FFF2-40B4-BE49-F238E27FC236}">
                <a16:creationId xmlns:a16="http://schemas.microsoft.com/office/drawing/2014/main" id="{78EE3F62-15C7-4F88-B61F-4F30D1D70149}"/>
              </a:ext>
            </a:extLst>
          </p:cNvPr>
          <p:cNvSpPr>
            <a:spLocks noGrp="1"/>
          </p:cNvSpPr>
          <p:nvPr>
            <p:ph idx="1"/>
          </p:nvPr>
        </p:nvSpPr>
        <p:spPr/>
        <p:txBody>
          <a:bodyPr/>
          <a:lstStyle/>
          <a:p>
            <a:r>
              <a:rPr lang="de-DE" dirty="0"/>
              <a:t>„Kartographische Gestaltungen können selbst dann, wenn sie in der Gesamtkonzeption keine schöpferischen Züge aufweisen … urheberrechtlich schutzfähig sein ….</a:t>
            </a:r>
          </a:p>
          <a:p>
            <a:r>
              <a:rPr lang="de-DE" dirty="0"/>
              <a:t>Die Anforderungen an die schöpferische Eigentümlichkeit sind insoweit bei kartographischen Gestaltungen gering.“</a:t>
            </a:r>
          </a:p>
        </p:txBody>
      </p:sp>
      <p:sp>
        <p:nvSpPr>
          <p:cNvPr id="5" name="Fußzeilenplatzhalter 4">
            <a:extLst>
              <a:ext uri="{FF2B5EF4-FFF2-40B4-BE49-F238E27FC236}">
                <a16:creationId xmlns:a16="http://schemas.microsoft.com/office/drawing/2014/main" id="{6AAFB69E-5BB0-4716-941E-47684A0FBA4C}"/>
              </a:ext>
            </a:extLst>
          </p:cNvPr>
          <p:cNvSpPr>
            <a:spLocks noGrp="1"/>
          </p:cNvSpPr>
          <p:nvPr>
            <p:ph type="ftr" sz="quarter" idx="11"/>
          </p:nvPr>
        </p:nvSpPr>
        <p:spPr>
          <a:xfrm>
            <a:off x="2700749" y="6554730"/>
            <a:ext cx="5368479" cy="252000"/>
          </a:xfrm>
        </p:spPr>
        <p:txBody>
          <a:bodyPr/>
          <a:lstStyle/>
          <a:p>
            <a:r>
              <a:rPr lang="de-DE"/>
              <a:t>HVBG – Grundlagenseminar 2024</a:t>
            </a:r>
            <a:endParaRPr lang="de-DE" dirty="0"/>
          </a:p>
        </p:txBody>
      </p:sp>
      <p:sp>
        <p:nvSpPr>
          <p:cNvPr id="6" name="Foliennummernplatzhalter 5">
            <a:extLst>
              <a:ext uri="{FF2B5EF4-FFF2-40B4-BE49-F238E27FC236}">
                <a16:creationId xmlns:a16="http://schemas.microsoft.com/office/drawing/2014/main" id="{BE70605A-30B0-4673-8A17-5DA9557301ED}"/>
              </a:ext>
            </a:extLst>
          </p:cNvPr>
          <p:cNvSpPr>
            <a:spLocks noGrp="1"/>
          </p:cNvSpPr>
          <p:nvPr>
            <p:ph type="sldNum" sz="quarter" idx="12"/>
          </p:nvPr>
        </p:nvSpPr>
        <p:spPr/>
        <p:txBody>
          <a:bodyPr/>
          <a:lstStyle/>
          <a:p>
            <a:fld id="{B36470F0-6C0A-4251-9D0B-08DCD71C2B49}" type="slidenum">
              <a:rPr lang="de-DE" smtClean="0"/>
              <a:pPr/>
              <a:t>8</a:t>
            </a:fld>
            <a:endParaRPr lang="de-DE" dirty="0"/>
          </a:p>
        </p:txBody>
      </p:sp>
      <p:sp>
        <p:nvSpPr>
          <p:cNvPr id="4" name="Datumsplatzhalter 3">
            <a:extLst>
              <a:ext uri="{FF2B5EF4-FFF2-40B4-BE49-F238E27FC236}">
                <a16:creationId xmlns:a16="http://schemas.microsoft.com/office/drawing/2014/main" id="{68099A42-CC0B-41C6-86A3-57C0CB43980F}"/>
              </a:ext>
            </a:extLst>
          </p:cNvPr>
          <p:cNvSpPr>
            <a:spLocks noGrp="1"/>
          </p:cNvSpPr>
          <p:nvPr>
            <p:ph type="dt" sz="half" idx="10"/>
          </p:nvPr>
        </p:nvSpPr>
        <p:spPr/>
        <p:txBody>
          <a:bodyPr/>
          <a:lstStyle/>
          <a:p>
            <a:endParaRPr lang="de-DE" dirty="0"/>
          </a:p>
        </p:txBody>
      </p:sp>
    </p:spTree>
    <p:extLst>
      <p:ext uri="{BB962C8B-B14F-4D97-AF65-F5344CB8AC3E}">
        <p14:creationId xmlns:p14="http://schemas.microsoft.com/office/powerpoint/2010/main" val="3773173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2"/>
          <p:cNvSpPr>
            <a:spLocks noGrp="1" noChangeArrowheads="1"/>
          </p:cNvSpPr>
          <p:nvPr>
            <p:ph type="title"/>
          </p:nvPr>
        </p:nvSpPr>
        <p:spPr/>
        <p:txBody>
          <a:bodyPr/>
          <a:lstStyle/>
          <a:p>
            <a:r>
              <a:rPr lang="de-DE" altLang="de-DE" dirty="0"/>
              <a:t>2. Einführung ins Urheberrecht - UrhG</a:t>
            </a:r>
          </a:p>
        </p:txBody>
      </p:sp>
      <p:sp>
        <p:nvSpPr>
          <p:cNvPr id="16390" name="Rectangle 3"/>
          <p:cNvSpPr>
            <a:spLocks noGrp="1" noChangeArrowheads="1"/>
          </p:cNvSpPr>
          <p:nvPr>
            <p:ph idx="1"/>
          </p:nvPr>
        </p:nvSpPr>
        <p:spPr/>
        <p:txBody>
          <a:bodyPr/>
          <a:lstStyle/>
          <a:p>
            <a:pPr algn="just">
              <a:defRPr/>
            </a:pPr>
            <a:endParaRPr lang="de-DE" altLang="de-DE" u="sng" dirty="0"/>
          </a:p>
          <a:p>
            <a:pPr algn="just">
              <a:defRPr/>
            </a:pPr>
            <a:r>
              <a:rPr lang="de-DE" altLang="de-DE" u="sng" dirty="0"/>
              <a:t>Urheberrechtlicher Schutz</a:t>
            </a:r>
          </a:p>
          <a:p>
            <a:pPr algn="just">
              <a:defRPr/>
            </a:pPr>
            <a:r>
              <a:rPr lang="de-DE" altLang="de-DE" dirty="0"/>
              <a:t>§ 2 UrhG</a:t>
            </a:r>
          </a:p>
          <a:p>
            <a:pPr>
              <a:buFont typeface="Wingdings" panose="05000000000000000000" pitchFamily="2" charset="2"/>
              <a:buNone/>
              <a:defRPr/>
            </a:pPr>
            <a:r>
              <a:rPr lang="de-DE" altLang="de-DE" dirty="0"/>
              <a:t>	Beispiel: Topographische Karte</a:t>
            </a:r>
          </a:p>
        </p:txBody>
      </p:sp>
      <p:sp>
        <p:nvSpPr>
          <p:cNvPr id="3" name="Fußzeilenplatzhalter 2"/>
          <p:cNvSpPr>
            <a:spLocks noGrp="1"/>
          </p:cNvSpPr>
          <p:nvPr>
            <p:ph type="ftr" sz="quarter" idx="11"/>
          </p:nvPr>
        </p:nvSpPr>
        <p:spPr>
          <a:xfrm>
            <a:off x="2700749" y="6428730"/>
            <a:ext cx="5368479" cy="252000"/>
          </a:xfrm>
        </p:spPr>
        <p:txBody>
          <a:bodyPr/>
          <a:lstStyle/>
          <a:p>
            <a:r>
              <a:rPr lang="de-DE"/>
              <a:t>HVBG – Grundlagenseminar 2024</a:t>
            </a:r>
            <a:endParaRPr lang="de-DE" dirty="0"/>
          </a:p>
        </p:txBody>
      </p:sp>
      <p:sp>
        <p:nvSpPr>
          <p:cNvPr id="5" name="Foliennummernplatzhalter 4"/>
          <p:cNvSpPr>
            <a:spLocks noGrp="1"/>
          </p:cNvSpPr>
          <p:nvPr>
            <p:ph type="sldNum" sz="quarter" idx="12"/>
          </p:nvPr>
        </p:nvSpPr>
        <p:spPr/>
        <p:txBody>
          <a:bodyPr/>
          <a:lstStyle/>
          <a:p>
            <a:r>
              <a:rPr lang="de-DE"/>
              <a:t> </a:t>
            </a:r>
            <a:fld id="{B36470F0-6C0A-4251-9D0B-08DCD71C2B49}" type="slidenum">
              <a:rPr lang="de-DE" smtClean="0"/>
              <a:pPr/>
              <a:t>9</a:t>
            </a:fld>
            <a:endParaRPr lang="de-DE" dirty="0"/>
          </a:p>
        </p:txBody>
      </p:sp>
      <p:sp>
        <p:nvSpPr>
          <p:cNvPr id="2" name="Datumsplatzhalter 1"/>
          <p:cNvSpPr>
            <a:spLocks noGrp="1"/>
          </p:cNvSpPr>
          <p:nvPr>
            <p:ph type="dt" sz="half" idx="10"/>
          </p:nvPr>
        </p:nvSpPr>
        <p:spPr/>
        <p:txBody>
          <a:bodyPr/>
          <a:lstStyle/>
          <a:p>
            <a:endParaRPr lang="de-DE" dirty="0"/>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2633" y="3365990"/>
            <a:ext cx="2655398" cy="2655398"/>
          </a:xfrm>
          <a:prstGeom prst="rect">
            <a:avLst/>
          </a:prstGeom>
        </p:spPr>
      </p:pic>
      <p:pic>
        <p:nvPicPr>
          <p:cNvPr id="8" name="Grafik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4451" y="3365990"/>
            <a:ext cx="2655398" cy="2655398"/>
          </a:xfrm>
          <a:prstGeom prst="rect">
            <a:avLst/>
          </a:prstGeom>
        </p:spPr>
      </p:pic>
      <p:sp>
        <p:nvSpPr>
          <p:cNvPr id="9" name="Textfeld 8"/>
          <p:cNvSpPr txBox="1"/>
          <p:nvPr/>
        </p:nvSpPr>
        <p:spPr>
          <a:xfrm>
            <a:off x="1821921" y="6122930"/>
            <a:ext cx="6153679" cy="246221"/>
          </a:xfrm>
          <a:prstGeom prst="rect">
            <a:avLst/>
          </a:prstGeom>
          <a:noFill/>
        </p:spPr>
        <p:txBody>
          <a:bodyPr wrap="square" rtlCol="0">
            <a:spAutoFit/>
          </a:bodyPr>
          <a:lstStyle/>
          <a:p>
            <a:pPr algn="l"/>
            <a:r>
              <a:rPr lang="de-DE" altLang="de-DE" sz="1000" b="0" dirty="0">
                <a:solidFill>
                  <a:srgbClr val="244894"/>
                </a:solidFill>
              </a:rPr>
              <a:t>Datengrundlage: Hessische Verwaltung für Bodenmanagement und Geoinformation</a:t>
            </a:r>
            <a:endParaRPr lang="de-DE" sz="1000" b="0" dirty="0">
              <a:solidFill>
                <a:srgbClr val="244894"/>
              </a:solidFill>
            </a:endParaRPr>
          </a:p>
        </p:txBody>
      </p:sp>
    </p:spTree>
    <p:extLst>
      <p:ext uri="{BB962C8B-B14F-4D97-AF65-F5344CB8AC3E}">
        <p14:creationId xmlns:p14="http://schemas.microsoft.com/office/powerpoint/2010/main" val="1099473850"/>
      </p:ext>
    </p:extLst>
  </p:cSld>
  <p:clrMapOvr>
    <a:masterClrMapping/>
  </p:clrMapOvr>
</p:sld>
</file>

<file path=ppt/theme/theme1.xml><?xml version="1.0" encoding="utf-8"?>
<a:theme xmlns:a="http://schemas.openxmlformats.org/drawingml/2006/main" name="blank">
  <a:themeElements>
    <a:clrScheme name="hessencebitmaster 1">
      <a:dk1>
        <a:srgbClr val="000000"/>
      </a:dk1>
      <a:lt1>
        <a:srgbClr val="FFFFFF"/>
      </a:lt1>
      <a:dk2>
        <a:srgbClr val="000000"/>
      </a:dk2>
      <a:lt2>
        <a:srgbClr val="B2B2B2"/>
      </a:lt2>
      <a:accent1>
        <a:srgbClr val="6600FF"/>
      </a:accent1>
      <a:accent2>
        <a:srgbClr val="CC00FF"/>
      </a:accent2>
      <a:accent3>
        <a:srgbClr val="FFFFFF"/>
      </a:accent3>
      <a:accent4>
        <a:srgbClr val="000000"/>
      </a:accent4>
      <a:accent5>
        <a:srgbClr val="B8AAFF"/>
      </a:accent5>
      <a:accent6>
        <a:srgbClr val="B900E7"/>
      </a:accent6>
      <a:hlink>
        <a:srgbClr val="00CC99"/>
      </a:hlink>
      <a:folHlink>
        <a:srgbClr val="0099CC"/>
      </a:folHlink>
    </a:clrScheme>
    <a:fontScheme name="hessencebitmaster">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0000" tIns="46800" rIns="90000" bIns="46800" numCol="1" anchor="ctr"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
            <a:schemeClr val="bg2"/>
          </a:buClr>
          <a:buSzPct val="75000"/>
          <a:buFont typeface="Monotype Sorts" pitchFamily="2" charset="2"/>
          <a:buNone/>
          <a:tabLst/>
          <a:defRPr kumimoji="0" lang="de-DE" sz="16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0000" tIns="46800" rIns="90000" bIns="46800" numCol="1" anchor="ctr"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
            <a:schemeClr val="bg2"/>
          </a:buClr>
          <a:buSzPct val="75000"/>
          <a:buFont typeface="Monotype Sorts" pitchFamily="2" charset="2"/>
          <a:buNone/>
          <a:tabLst/>
          <a:defRPr kumimoji="0" lang="de-DE" sz="1600" b="1" i="0" u="none" strike="noStrike" cap="none" normalizeH="0" baseline="0" smtClean="0">
            <a:ln>
              <a:noFill/>
            </a:ln>
            <a:solidFill>
              <a:schemeClr val="tx1"/>
            </a:solidFill>
            <a:effectLst/>
            <a:latin typeface="Arial" charset="0"/>
          </a:defRPr>
        </a:defPPr>
      </a:lstStyle>
    </a:lnDef>
  </a:objectDefaults>
  <a:extraClrSchemeLst>
    <a:extraClrScheme>
      <a:clrScheme name="hessencebitmaster 1">
        <a:dk1>
          <a:srgbClr val="000000"/>
        </a:dk1>
        <a:lt1>
          <a:srgbClr val="FFFFFF"/>
        </a:lt1>
        <a:dk2>
          <a:srgbClr val="000000"/>
        </a:dk2>
        <a:lt2>
          <a:srgbClr val="B2B2B2"/>
        </a:lt2>
        <a:accent1>
          <a:srgbClr val="6600FF"/>
        </a:accent1>
        <a:accent2>
          <a:srgbClr val="CC00FF"/>
        </a:accent2>
        <a:accent3>
          <a:srgbClr val="FFFFFF"/>
        </a:accent3>
        <a:accent4>
          <a:srgbClr val="000000"/>
        </a:accent4>
        <a:accent5>
          <a:srgbClr val="B8A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hessencebitmaster 2">
        <a:dk1>
          <a:srgbClr val="000000"/>
        </a:dk1>
        <a:lt1>
          <a:srgbClr val="FFFFFF"/>
        </a:lt1>
        <a:dk2>
          <a:srgbClr val="000000"/>
        </a:dk2>
        <a:lt2>
          <a:srgbClr val="B2B2B2"/>
        </a:lt2>
        <a:accent1>
          <a:srgbClr val="99CCFF"/>
        </a:accent1>
        <a:accent2>
          <a:srgbClr val="CCCCFF"/>
        </a:accent2>
        <a:accent3>
          <a:srgbClr val="FFFFFF"/>
        </a:accent3>
        <a:accent4>
          <a:srgbClr val="000000"/>
        </a:accent4>
        <a:accent5>
          <a:srgbClr val="CAE2FF"/>
        </a:accent5>
        <a:accent6>
          <a:srgbClr val="B9B9E7"/>
        </a:accent6>
        <a:hlink>
          <a:srgbClr val="FF99CC"/>
        </a:hlink>
        <a:folHlink>
          <a:srgbClr val="CBCBCB"/>
        </a:folHlink>
      </a:clrScheme>
      <a:clrMap bg1="lt1" tx1="dk1" bg2="lt2" tx2="dk2" accent1="accent1" accent2="accent2" accent3="accent3" accent4="accent4" accent5="accent5" accent6="accent6" hlink="hlink" folHlink="folHlink"/>
    </a:extraClrScheme>
    <a:extraClrScheme>
      <a:clrScheme name="hessencebitmaster 3">
        <a:dk1>
          <a:srgbClr val="000000"/>
        </a:dk1>
        <a:lt1>
          <a:srgbClr val="FFFFFF"/>
        </a:lt1>
        <a:dk2>
          <a:srgbClr val="000000"/>
        </a:dk2>
        <a:lt2>
          <a:srgbClr val="B2B2B2"/>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
      <a:clrScheme name="hessencebitmaster 4">
        <a:dk1>
          <a:srgbClr val="000000"/>
        </a:dk1>
        <a:lt1>
          <a:srgbClr val="FFFFFF"/>
        </a:lt1>
        <a:dk2>
          <a:srgbClr val="000000"/>
        </a:dk2>
        <a:lt2>
          <a:srgbClr val="B2B2B2"/>
        </a:lt2>
        <a:accent1>
          <a:srgbClr val="FF0033"/>
        </a:accent1>
        <a:accent2>
          <a:srgbClr val="CC6600"/>
        </a:accent2>
        <a:accent3>
          <a:srgbClr val="FFFFFF"/>
        </a:accent3>
        <a:accent4>
          <a:srgbClr val="000000"/>
        </a:accent4>
        <a:accent5>
          <a:srgbClr val="FFAAAD"/>
        </a:accent5>
        <a:accent6>
          <a:srgbClr val="B95C00"/>
        </a:accent6>
        <a:hlink>
          <a:srgbClr val="999933"/>
        </a:hlink>
        <a:folHlink>
          <a:srgbClr val="A5002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blank.potx" id="{CA8CE13E-A6F8-4C7B-B892-B5771D86C822}" vid="{6E0C9174-9B81-4D6B-AC55-A2103D66E63D}"/>
    </a:ext>
  </a:ext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0</TotalTime>
  <Words>4889</Words>
  <Application>Microsoft Office PowerPoint</Application>
  <PresentationFormat>Bildschirmpräsentation (4:3)</PresentationFormat>
  <Paragraphs>665</Paragraphs>
  <Slides>52</Slides>
  <Notes>40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52</vt:i4>
      </vt:variant>
    </vt:vector>
  </HeadingPairs>
  <TitlesOfParts>
    <vt:vector size="57" baseType="lpstr">
      <vt:lpstr>Arial</vt:lpstr>
      <vt:lpstr>Arial Bold</vt:lpstr>
      <vt:lpstr>Monotype Sorts</vt:lpstr>
      <vt:lpstr>Wingdings</vt:lpstr>
      <vt:lpstr>blank</vt:lpstr>
      <vt:lpstr>Grundlagenseminar 2024  </vt:lpstr>
      <vt:lpstr>Agenda</vt:lpstr>
      <vt:lpstr>Schutzfähigkeit von Geodaten - wozu wollen wir uns mit diesem Thema beschäftigen?</vt:lpstr>
      <vt:lpstr>Was schützt das Urheberrechtsgesetz ?</vt:lpstr>
      <vt:lpstr>Abgrenzung von Idee und Form</vt:lpstr>
      <vt:lpstr>2. Einführung ins Urheberrecht - UrhG</vt:lpstr>
      <vt:lpstr>2. Einführung ins Urheberrecht - UrhG</vt:lpstr>
      <vt:lpstr>BGH-Urteil vom 23.06.2005 „Karten-Grundsubstanz“ Az. I ZR 227/02 </vt:lpstr>
      <vt:lpstr>2. Einführung ins Urheberrecht - UrhG</vt:lpstr>
      <vt:lpstr>Urheberrechtlicher Schutz von Geobasisdaten ?</vt:lpstr>
      <vt:lpstr>2. Einführung ins Urheberrecht - UrhG</vt:lpstr>
      <vt:lpstr>Karten und Pläne</vt:lpstr>
      <vt:lpstr>Topografische Karte als Datenbank !</vt:lpstr>
      <vt:lpstr>2. Einführung ins Urheberrecht - UrhG</vt:lpstr>
      <vt:lpstr>Schutz von Datenbankwerken I</vt:lpstr>
      <vt:lpstr>Schutz von Datenbankwerken II</vt:lpstr>
      <vt:lpstr>Schutz von Datenbankwerken III</vt:lpstr>
      <vt:lpstr>2. Einführung ins Urheberrecht - UrhG</vt:lpstr>
      <vt:lpstr>2. Einführung ins Urheberrecht - UrhG</vt:lpstr>
      <vt:lpstr>2. Einführung ins Urheberrecht - UrhG</vt:lpstr>
      <vt:lpstr>2. Einführung ins Urheberrecht</vt:lpstr>
      <vt:lpstr>2. Einführung ins Urheberrecht - UrhG</vt:lpstr>
      <vt:lpstr>2. Einführung ins Urheberrecht - UrhG</vt:lpstr>
      <vt:lpstr>Wie kann ich urheberrechtlich geschützte Werke, Lichtbilder und Datenbanken nutzen ?</vt:lpstr>
      <vt:lpstr>Was darf ich mit Karten und Geodaten machen ? (ohne Erlaubnis des Rechtsinhabers)</vt:lpstr>
      <vt:lpstr>Offene Daten</vt:lpstr>
      <vt:lpstr>Open Data in Hessen</vt:lpstr>
      <vt:lpstr>Open Data in Hessen (2)</vt:lpstr>
      <vt:lpstr>Was passiert bei einer Urheberrechtsverletzung ?</vt:lpstr>
      <vt:lpstr>2. Einführung ins Urheberrecht - UrhG</vt:lpstr>
      <vt:lpstr>2. Einführung ins Urheberrecht - UrhG</vt:lpstr>
      <vt:lpstr>2. Einführung ins Urheberrecht - UrhG</vt:lpstr>
      <vt:lpstr>2. Einführung ins Urheberrecht - UrhG</vt:lpstr>
      <vt:lpstr>2. Einführung ins Urheberrecht - UrhG</vt:lpstr>
      <vt:lpstr>2. Einführung ins Urheberrecht - UrhG</vt:lpstr>
      <vt:lpstr>2. Einführung ins Urheberrecht - UrhG</vt:lpstr>
      <vt:lpstr>2. Einführung ins Urheberrecht - UrhG</vt:lpstr>
      <vt:lpstr>2. Einführung ins Urheberrecht – UrhG - Beispiele für Lizenzmodelle -</vt:lpstr>
      <vt:lpstr>2. Einführung ins Urheberrecht - UrhG</vt:lpstr>
      <vt:lpstr>2. Einführung ins Urheberrecht - UrhG</vt:lpstr>
      <vt:lpstr>2. Einführung ins Urheberrecht - UrhG</vt:lpstr>
      <vt:lpstr>2. Einführung ins Urheberrecht - UrhG</vt:lpstr>
      <vt:lpstr>2. Einführung ins Urheberrecht - UrhG</vt:lpstr>
      <vt:lpstr>2. Einführung ins Urheberrecht - UrhG</vt:lpstr>
      <vt:lpstr>2. Einführung ins Urheberrecht - UrhG</vt:lpstr>
      <vt:lpstr>2. Einführung ins Urheberrecht - UrhG</vt:lpstr>
      <vt:lpstr>2. Einführung ins Urheberrecht - UrhG</vt:lpstr>
      <vt:lpstr>2. Einführung ins Urheberrecht - UrhG</vt:lpstr>
      <vt:lpstr>3. Besonderheit bei Lichtbildern –  Rechte der abgebildeten Person?</vt:lpstr>
      <vt:lpstr>3. Besonderheit bei Lichtbildern –  Rechte der abgebildeten Person?</vt:lpstr>
      <vt:lpstr>4. Kurzer Überblick über die Impressumspflicht</vt:lpstr>
      <vt:lpstr>Eigene Recherche</vt:lpstr>
    </vt:vector>
  </TitlesOfParts>
  <Company>HVBG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Grundlagenseminar Rotenburg 2015</dc:title>
  <dc:creator>Mollenhauer, Ralf (HVBG)</dc:creator>
  <cp:lastModifiedBy>Igl, Stefanie (HVBG)</cp:lastModifiedBy>
  <cp:revision>188</cp:revision>
  <cp:lastPrinted>2022-05-04T11:53:04Z</cp:lastPrinted>
  <dcterms:created xsi:type="dcterms:W3CDTF">2016-03-24T10:37:53Z</dcterms:created>
  <dcterms:modified xsi:type="dcterms:W3CDTF">2024-07-04T10:02:53Z</dcterms:modified>
</cp:coreProperties>
</file>