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866" r:id="rId2"/>
  </p:sldMasterIdLst>
  <p:notesMasterIdLst>
    <p:notesMasterId r:id="rId6"/>
  </p:notesMasterIdLst>
  <p:sldIdLst>
    <p:sldId id="258" r:id="rId3"/>
    <p:sldId id="259" r:id="rId4"/>
    <p:sldId id="260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0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43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62B32E-65D7-4137-BF01-544D357CFA2C}" type="datetimeFigureOut">
              <a:rPr lang="en-US" smtClean="0"/>
              <a:t>4/21/2021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684B5E-62D9-46AB-BEB1-D04CC722D4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33871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C25253D-64F1-433F-9C3C-7E8DB5CFCF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5E1748-A43B-433F-AE70-3AAF252D2D72}" type="datetime1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AC6F9-110E-47A0-8CFE-9082D7A46E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4E54F97-9922-4E58-A163-7700D8DCB7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8717F1-B7DF-4451-AD01-74F6CE9B005F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2333057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6ED8551-C8A8-4C7F-9FD9-767F2AF49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16D1A-F6FE-4629-9911-A5B77BD15DA0}" type="datetime1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B53C671-17D5-44E3-92B4-9D950750B1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D27C923-049A-44EA-9E2D-810D3D4A54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253538" y="6310313"/>
            <a:ext cx="27432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7D0A10-08EC-4BC9-BFB3-F8F4632BC786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  <p:extLst>
      <p:ext uri="{BB962C8B-B14F-4D97-AF65-F5344CB8AC3E}">
        <p14:creationId xmlns:p14="http://schemas.microsoft.com/office/powerpoint/2010/main" val="4059155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>
            <a:extLst>
              <a:ext uri="{FF2B5EF4-FFF2-40B4-BE49-F238E27FC236}">
                <a16:creationId xmlns:a16="http://schemas.microsoft.com/office/drawing/2014/main" id="{17926BC7-AEF5-4A22-B310-B107C1F43C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5768975"/>
            <a:ext cx="12174537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C3ED142-FE2D-4208-89DE-0876FA1CF1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0E96A33-4F09-41B5-AD7A-53C6766A70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8C8BC-758A-4332-AF57-3BDF290AA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A78B6F-E75D-4167-9D09-D55DE0A8ACFD}" type="datetime1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C0FA9-5C8F-409D-9FA7-84A33EF91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1EF69-12D7-4A18-81C2-848901FDD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1313" y="631031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1773D1-744D-4917-8026-CEA5D54F84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6">
            <a:extLst>
              <a:ext uri="{FF2B5EF4-FFF2-40B4-BE49-F238E27FC236}">
                <a16:creationId xmlns:a16="http://schemas.microsoft.com/office/drawing/2014/main" id="{17926BC7-AEF5-4A22-B310-B107C1F43CC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63" y="5768975"/>
            <a:ext cx="12174537" cy="1089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Title Placeholder 1">
            <a:extLst>
              <a:ext uri="{FF2B5EF4-FFF2-40B4-BE49-F238E27FC236}">
                <a16:creationId xmlns:a16="http://schemas.microsoft.com/office/drawing/2014/main" id="{EC3ED142-FE2D-4208-89DE-0876FA1CF1F9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>
            <a:extLst>
              <a:ext uri="{FF2B5EF4-FFF2-40B4-BE49-F238E27FC236}">
                <a16:creationId xmlns:a16="http://schemas.microsoft.com/office/drawing/2014/main" id="{60E96A33-4F09-41B5-AD7A-53C6766A70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88C8BC-758A-4332-AF57-3BDF290AADE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1A78B6F-E75D-4167-9D09-D55DE0A8ACFD}" type="datetime1">
              <a:rPr lang="en-GB"/>
              <a:pPr>
                <a:defRPr/>
              </a:pPr>
              <a:t>21/04/2021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AC0FA9-5C8F-409D-9FA7-84A33EF917A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31EF69-12D7-4A18-81C2-848901FDD6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9231313" y="6310313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 b="1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F51773D1-744D-4917-8026-CEA5D54F8493}" type="slidenum">
              <a:rPr lang="en-GB" altLang="en-US"/>
              <a:pPr>
                <a:defRPr/>
              </a:pPr>
              <a:t>‹#›</a:t>
            </a:fld>
            <a:endParaRPr lang="en-GB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</p:sldLayoutIdLst>
  <p:hf hdr="0" ft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Clr>
          <a:srgbClr val="0070C0"/>
        </a:buClr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FAC09D-346B-4A4D-882B-83D42A69A3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73834"/>
            <a:ext cx="10515600" cy="1325563"/>
          </a:xfrm>
        </p:spPr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Update on the plans for the UNGEGN World GN Web Map Application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1649F16-35F9-444B-98B2-1C017A2E3C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D0A10-08EC-4BC9-BFB3-F8F4632BC786}" type="slidenum">
              <a:rPr lang="en-GB" altLang="en-US" smtClean="0"/>
              <a:pPr>
                <a:defRPr/>
              </a:pPr>
              <a:t>1</a:t>
            </a:fld>
            <a:endParaRPr lang="en-GB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1E56DEF-9D3D-4093-8276-2DD11AE68F5F}"/>
              </a:ext>
            </a:extLst>
          </p:cNvPr>
          <p:cNvSpPr txBox="1"/>
          <p:nvPr/>
        </p:nvSpPr>
        <p:spPr>
          <a:xfrm>
            <a:off x="1045029" y="2055223"/>
            <a:ext cx="10308771" cy="323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</a:pPr>
            <a:r>
              <a:rPr lang="en-US" sz="32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Issues/Challenges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Adobe Flash Player is no longer supported therefore interactive maps cannot be displayed.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World map has changed, national borders are in dispute, need to access service that maintains current world map.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Font typeface="+mj-lt"/>
              <a:buAutoNum type="romanLcPeriod"/>
            </a:pPr>
            <a: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Updates and maintenance of the database is cumbersome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87462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72CF1B-EA1F-4687-A071-045F3ECC74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Update on the plans for the UNGEGN World GN Web Map Application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AAE15D1-A20E-462F-A30A-B80D8C8415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D0A10-08EC-4BC9-BFB3-F8F4632BC786}" type="slidenum">
              <a:rPr lang="en-GB" altLang="en-US" smtClean="0"/>
              <a:pPr>
                <a:defRPr/>
              </a:pPr>
              <a:t>2</a:t>
            </a:fld>
            <a:endParaRPr lang="en-GB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14A1A8-A299-444C-A323-EDC74C97B9BF}"/>
              </a:ext>
            </a:extLst>
          </p:cNvPr>
          <p:cNvSpPr txBox="1"/>
          <p:nvPr/>
        </p:nvSpPr>
        <p:spPr>
          <a:xfrm>
            <a:off x="1158240" y="2107474"/>
            <a:ext cx="734132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High level requirements prepared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Update existing application given time and resource availability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Team UNSD and </a:t>
            </a:r>
            <a:r>
              <a:rPr lang="en-US" dirty="0" err="1"/>
              <a:t>Trigyn</a:t>
            </a:r>
            <a:r>
              <a:rPr lang="en-US" dirty="0"/>
              <a:t>, India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Requirements refined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Map base - incorporation of UN Clear Map and Imagery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Development of administration panel – for updates and management of the database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Looking at adding temporal dimension to see and access names changes over time.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Number of fixes still being made – audio files etc.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83FE5F0-7E24-4413-8FA3-18C0CF617C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38938" y="2020507"/>
            <a:ext cx="2414862" cy="313932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0518458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931929-7537-48AA-9595-7D7DE3E5C1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70C0"/>
                </a:solidFill>
              </a:rPr>
              <a:t>Next Steps-  some thoughts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A00CAC7-CEF9-4731-AA8E-01B76955E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87D0A10-08EC-4BC9-BFB3-F8F4632BC786}" type="slidenum">
              <a:rPr lang="en-GB" altLang="en-US" smtClean="0"/>
              <a:pPr>
                <a:defRPr/>
              </a:pPr>
              <a:t>3</a:t>
            </a:fld>
            <a:endParaRPr lang="en-GB" alt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836B8E8-C660-4D9E-B692-ED5C343E6B18}"/>
              </a:ext>
            </a:extLst>
          </p:cNvPr>
          <p:cNvSpPr txBox="1"/>
          <p:nvPr/>
        </p:nvSpPr>
        <p:spPr>
          <a:xfrm>
            <a:off x="627017" y="1785258"/>
            <a:ext cx="1078992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2400" dirty="0"/>
              <a:t>Existing map visualization challenges to be solved – internal UN action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Deployment and testing of revamped web application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/>
              <a:t>Support from the UNGEGN expanded Bureau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Finalizing improvements to the application  for 2</a:t>
            </a:r>
            <a:r>
              <a:rPr lang="en-US" sz="2400" baseline="30000" dirty="0"/>
              <a:t>nd</a:t>
            </a:r>
            <a:r>
              <a:rPr lang="en-US" sz="2400" dirty="0"/>
              <a:t> Session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Moving from relational database to graph database structure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Deciding on maintenance and management arrangements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Application of linked data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2400" dirty="0"/>
              <a:t>Increasing cities beyond those with population over 100,000</a:t>
            </a:r>
          </a:p>
        </p:txBody>
      </p:sp>
    </p:spTree>
    <p:extLst>
      <p:ext uri="{BB962C8B-B14F-4D97-AF65-F5344CB8AC3E}">
        <p14:creationId xmlns:p14="http://schemas.microsoft.com/office/powerpoint/2010/main" val="42512678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GEGN 50th.potx" id="{2E4FF481-B4EA-469D-B7D2-BE89C1936AE5}" vid="{E8B590A1-7CFC-4791-A88F-53BBF7F42BB4}"/>
    </a:ext>
  </a:extLst>
</a:theme>
</file>

<file path=ppt/theme/theme2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UNGEGN 50th.potx" id="{2E4FF481-B4EA-469D-B7D2-BE89C1936AE5}" vid="{E8B590A1-7CFC-4791-A88F-53BBF7F42BB4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202</Words>
  <Application>Microsoft Office PowerPoint</Application>
  <PresentationFormat>Widescreen</PresentationFormat>
  <Paragraphs>26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Office Theme</vt:lpstr>
      <vt:lpstr>Update on the plans for the UNGEGN World GN Web Map Application</vt:lpstr>
      <vt:lpstr>Update on the plans for the UNGEGN World GN Web Map Application</vt:lpstr>
      <vt:lpstr>Next Steps-  some thoughts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the plans for the UNGEGN World GN Web Map Application</dc:title>
  <dc:creator>Cecille Blake</dc:creator>
  <cp:lastModifiedBy>Cecille Blake</cp:lastModifiedBy>
  <cp:revision>5</cp:revision>
  <dcterms:created xsi:type="dcterms:W3CDTF">2021-04-21T11:02:04Z</dcterms:created>
  <dcterms:modified xsi:type="dcterms:W3CDTF">2021-04-21T11:39:44Z</dcterms:modified>
</cp:coreProperties>
</file>